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300" r:id="rId30"/>
    <p:sldId id="299" r:id="rId31"/>
    <p:sldId id="298" r:id="rId32"/>
    <p:sldId id="297" r:id="rId33"/>
    <p:sldId id="296" r:id="rId34"/>
    <p:sldId id="295" r:id="rId35"/>
    <p:sldId id="294" r:id="rId36"/>
    <p:sldId id="293" r:id="rId37"/>
    <p:sldId id="292" r:id="rId38"/>
    <p:sldId id="285" r:id="rId39"/>
    <p:sldId id="286" r:id="rId40"/>
    <p:sldId id="287" r:id="rId41"/>
    <p:sldId id="288" r:id="rId42"/>
    <p:sldId id="289" r:id="rId43"/>
    <p:sldId id="290" r:id="rId44"/>
    <p:sldId id="291" r:id="rId45"/>
  </p:sldIdLst>
  <p:sldSz cx="9144000" cy="5143500" type="screen16x9"/>
  <p:notesSz cx="6858000" cy="9144000"/>
  <p:embeddedFontLst>
    <p:embeddedFont>
      <p:font typeface="Arial Black" panose="020B0A04020102020204" pitchFamily="34" charset="0"/>
      <p:regular r:id="rId47"/>
      <p:bold r:id="rId48"/>
    </p:embeddedFont>
    <p:embeddedFont>
      <p:font typeface="Calibri" panose="020F0502020204030204" pitchFamily="34" charset="0"/>
      <p:regular r:id="rId49"/>
      <p:bold r:id="rId50"/>
      <p:italic r:id="rId51"/>
      <p:boldItalic r:id="rId52"/>
    </p:embeddedFont>
    <p:embeddedFont>
      <p:font typeface="Cambria" panose="02040503050406030204" pitchFamily="18" charset="0"/>
      <p:regular r:id="rId53"/>
      <p:bold r:id="rId54"/>
      <p:italic r:id="rId55"/>
      <p:boldItalic r:id="rId56"/>
    </p:embeddedFont>
    <p:embeddedFont>
      <p:font typeface="Corben" panose="020B0604020202020204" charset="0"/>
      <p:regular r:id="rId57"/>
      <p:bold r:id="rId58"/>
    </p:embeddedFont>
    <p:embeddedFont>
      <p:font typeface="Quattrocento Sans" panose="020B0502050000020003" pitchFamily="34"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i9ll1Acfp9eKpK+x+zq1rjxBSd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17CCF-11CF-4AB9-AFEB-D50E6251C085}" v="41" dt="2023-08-06T13:11:22.981"/>
    <p1510:client id="{C793E79C-87B8-4035-BCC6-091299CEE6AA}" v="29" dt="2023-08-06T17:44:21.508"/>
    <p1510:client id="{E88AD2B9-2677-4D2F-9C55-31CC1A7411F0}" v="4" dt="2023-08-06T17:19:53.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8" name="Google Shape;12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4" name="Google Shape;1414;p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25dd80e5245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2" name="Google Shape;1422;g25dd80e5245_1_2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25dd80e5245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8" name="Google Shape;1428;g25dd80e5245_1_3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25dd80e5245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5" name="Google Shape;1435;g25dd80e5245_1_6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25dd80e5245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3" name="Google Shape;1443;g25dd80e5245_1_6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25dd80e5245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1" name="Google Shape;1451;g25dd80e5245_1_7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25eaea65f9a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8" name="Google Shape;1458;g25eaea65f9a_0_3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5eaea65f9a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5" name="Google Shape;1465;g25eaea65f9a_0_4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5" name="Google Shape;130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https://unsplash.com/photos/uXB-7la5vqA</a:t>
            </a:r>
            <a:endParaRPr/>
          </a:p>
        </p:txBody>
      </p:sp>
      <p:sp>
        <p:nvSpPr>
          <p:cNvPr id="1306" name="Google Shape;130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5eaea65f9a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3" name="Google Shape;1473;g25eaea65f9a_0_5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25eaea65f9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9" name="Google Shape;1479;g25eaea65f9a_0_5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25eaea65f9a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5" name="Google Shape;1485;g25eaea65f9a_0_7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25eaea65f9a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2" name="Google Shape;1492;g25eaea65f9a_0_8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5eaea65f9a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9" name="Google Shape;1499;g25eaea65f9a_0_9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5eaea65f9a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6" name="Google Shape;1506;g25eaea65f9a_0_10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25eaea65f9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1" name="Google Shape;1511;g25eaea65f9a_0_11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25eaea65f9a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8" name="Google Shape;1518;g25eaea65f9a_0_12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eaea65f9a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6" name="Google Shape;1526;g25eaea65f9a_0_13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3" name="Google Shape;134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3" name="Google Shape;13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1" name="Google Shape;137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7" name="Google Shape;13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3" name="Google Shape;13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1" name="Google Shape;13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6" name="Google Shape;13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2" name="Google Shape;140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9" name="Google Shape;1409;p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2" name="Google Shape;153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33" name="Google Shape;1533;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3" name="Google Shape;154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9" name="Google Shape;154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5" name="Google Shape;155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6" name="Google Shape;156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575" name="Google Shape;157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9" name="Google Shape;159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5" name="Google Shape;13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3" name="Google Shape;137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0" name="Google Shape;138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8" name="Google Shape;138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
        <p:cNvGrpSpPr/>
        <p:nvPr/>
      </p:nvGrpSpPr>
      <p:grpSpPr>
        <a:xfrm>
          <a:off x="0" y="0"/>
          <a:ext cx="0" cy="0"/>
          <a:chOff x="0" y="0"/>
          <a:chExt cx="0" cy="0"/>
        </a:xfrm>
      </p:grpSpPr>
      <p:sp>
        <p:nvSpPr>
          <p:cNvPr id="15" name="Google Shape;15;p36"/>
          <p:cNvSpPr txBox="1">
            <a:spLocks noGrp="1"/>
          </p:cNvSpPr>
          <p:nvPr>
            <p:ph type="ctrTitle"/>
          </p:nvPr>
        </p:nvSpPr>
        <p:spPr>
          <a:xfrm>
            <a:off x="4085819" y="519522"/>
            <a:ext cx="4209528" cy="2058584"/>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36"/>
          <p:cNvSpPr txBox="1">
            <a:spLocks noGrp="1"/>
          </p:cNvSpPr>
          <p:nvPr>
            <p:ph type="subTitle" idx="1"/>
          </p:nvPr>
        </p:nvSpPr>
        <p:spPr>
          <a:xfrm>
            <a:off x="4068218" y="2578106"/>
            <a:ext cx="4229910" cy="573330"/>
          </a:xfrm>
          <a:prstGeom prst="rect">
            <a:avLst/>
          </a:prstGeom>
          <a:noFill/>
          <a:ln>
            <a:noFill/>
          </a:ln>
        </p:spPr>
        <p:txBody>
          <a:bodyPr spcFirstLastPara="1" wrap="square" lIns="0" tIns="45700" rIns="0" bIns="45700" anchor="t" anchorCtr="0">
            <a:normAutofit/>
          </a:bodyPr>
          <a:lstStyle>
            <a:lvl1pPr lvl="0" algn="l">
              <a:lnSpc>
                <a:spcPct val="100000"/>
              </a:lnSpc>
              <a:spcBef>
                <a:spcPts val="400"/>
              </a:spcBef>
              <a:spcAft>
                <a:spcPts val="0"/>
              </a:spcAft>
              <a:buClr>
                <a:schemeClr val="lt1"/>
              </a:buClr>
              <a:buSzPts val="2100"/>
              <a:buNone/>
              <a:defRPr sz="2100">
                <a:solidFill>
                  <a:schemeClr val="lt1"/>
                </a:solidFill>
                <a:latin typeface="Quattrocento Sans"/>
                <a:ea typeface="Quattrocento Sans"/>
                <a:cs typeface="Quattrocento Sans"/>
                <a:sym typeface="Quattrocento Sans"/>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 name="Google Shape;17;p36"/>
          <p:cNvSpPr/>
          <p:nvPr/>
        </p:nvSpPr>
        <p:spPr>
          <a:xfrm>
            <a:off x="0" y="4731990"/>
            <a:ext cx="9144000" cy="41151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 name="Google Shape;18;p36"/>
          <p:cNvGrpSpPr/>
          <p:nvPr/>
        </p:nvGrpSpPr>
        <p:grpSpPr>
          <a:xfrm>
            <a:off x="88334" y="0"/>
            <a:ext cx="3088831" cy="5001210"/>
            <a:chOff x="117748" y="1"/>
            <a:chExt cx="3527025" cy="6668280"/>
          </a:xfrm>
        </p:grpSpPr>
        <p:sp>
          <p:nvSpPr>
            <p:cNvPr id="19" name="Google Shape;19;p36"/>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 name="Google Shape;20;p36"/>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 name="Google Shape;21;p36"/>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 name="Google Shape;22;p36"/>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 name="Google Shape;23;p36"/>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 name="Google Shape;24;p36"/>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 name="Google Shape;25;p36"/>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 name="Google Shape;26;p36"/>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 name="Google Shape;27;p36"/>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 name="Google Shape;28;p36"/>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 name="Google Shape;29;p36"/>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 name="Google Shape;30;p36"/>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 name="Google Shape;31;p36"/>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 name="Google Shape;32;p36"/>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 name="Google Shape;33;p36"/>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 name="Google Shape;34;p36"/>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 name="Google Shape;35;p36"/>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 name="Google Shape;36;p36"/>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 name="Google Shape;37;p36"/>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 name="Google Shape;38;p36"/>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 name="Google Shape;39;p36"/>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 name="Google Shape;40;p36"/>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 name="Google Shape;41;p36"/>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 name="Google Shape;42;p36"/>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 name="Google Shape;43;p36"/>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 name="Google Shape;44;p36"/>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 name="Google Shape;45;p36"/>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 name="Google Shape;46;p36"/>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 name="Google Shape;47;p36"/>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 name="Google Shape;48;p36"/>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 name="Google Shape;49;p36"/>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 name="Google Shape;50;p36"/>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 name="Google Shape;51;p36"/>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 name="Google Shape;52;p36"/>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 name="Google Shape;53;p36"/>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 name="Google Shape;54;p36"/>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 name="Google Shape;55;p36"/>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 name="Google Shape;56;p36"/>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 name="Google Shape;57;p36"/>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 name="Google Shape;58;p36"/>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 name="Google Shape;59;p36"/>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 name="Google Shape;60;p36"/>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 name="Google Shape;61;p36"/>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 name="Google Shape;62;p36"/>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 name="Google Shape;63;p36"/>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 name="Google Shape;64;p36"/>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 name="Google Shape;65;p36"/>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 name="Google Shape;66;p36"/>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36"/>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 name="Google Shape;68;p36"/>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 name="Google Shape;69;p36"/>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 name="Google Shape;70;p36"/>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 name="Google Shape;71;p36"/>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 name="Google Shape;72;p36"/>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 name="Google Shape;73;p36"/>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 name="Google Shape;74;p36"/>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 name="Google Shape;75;p36"/>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 name="Google Shape;76;p36"/>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 name="Google Shape;77;p36"/>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 name="Google Shape;78;p36"/>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9" name="Google Shape;79;p36"/>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 name="Google Shape;80;p36"/>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 name="Google Shape;81;p36"/>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 name="Google Shape;82;p36"/>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 name="Google Shape;83;p36"/>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 name="Google Shape;84;p36"/>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 name="Google Shape;85;p36"/>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 name="Google Shape;86;p36"/>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 name="Google Shape;87;p36"/>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 name="Google Shape;88;p36"/>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 name="Google Shape;89;p36"/>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 name="Google Shape;90;p36"/>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 name="Google Shape;91;p36"/>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 name="Google Shape;92;p36"/>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p36"/>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 name="Google Shape;94;p36"/>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 name="Google Shape;95;p36"/>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 name="Google Shape;96;p36"/>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 name="Google Shape;97;p36"/>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 name="Google Shape;98;p36"/>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 name="Google Shape;99;p36"/>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 name="Google Shape;100;p36"/>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 name="Google Shape;101;p36"/>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 name="Google Shape;102;p36"/>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 name="Google Shape;103;p36"/>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 name="Google Shape;104;p36"/>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 name="Google Shape;105;p36"/>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 name="Google Shape;106;p36"/>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 name="Google Shape;107;p36"/>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 name="Google Shape;108;p36"/>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 name="Google Shape;109;p36"/>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 name="Google Shape;110;p36"/>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36"/>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36"/>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 name="Google Shape;113;p36"/>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 name="Google Shape;114;p36"/>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36"/>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 name="Google Shape;116;p36"/>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 name="Google Shape;117;p36"/>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 name="Google Shape;118;p36"/>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 name="Google Shape;119;p36"/>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 name="Google Shape;120;p36"/>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 name="Google Shape;121;p36"/>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 name="Google Shape;122;p36"/>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36"/>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36"/>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 name="Google Shape;125;p36"/>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 name="Google Shape;126;p36"/>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 name="Google Shape;127;p36"/>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8" name="Google Shape;128;p36"/>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9" name="Google Shape;129;p36"/>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0" name="Google Shape;130;p36"/>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1" name="Google Shape;131;p36"/>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2" name="Google Shape;132;p36"/>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3" name="Google Shape;133;p36"/>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4" name="Google Shape;134;p36"/>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5" name="Google Shape;135;p36"/>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6" name="Google Shape;136;p36"/>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7" name="Google Shape;137;p36"/>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8" name="Google Shape;138;p36"/>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39" name="Google Shape;139;p36"/>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0" name="Google Shape;140;p36"/>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1" name="Google Shape;141;p36"/>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2" name="Google Shape;142;p36"/>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3" name="Google Shape;143;p36"/>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4" name="Google Shape;144;p36"/>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5" name="Google Shape;145;p36"/>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6" name="Google Shape;146;p36"/>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7" name="Google Shape;147;p36"/>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8" name="Google Shape;148;p36"/>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36"/>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36"/>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1" name="Google Shape;151;p36"/>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2" name="Google Shape;152;p36"/>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3" name="Google Shape;153;p36"/>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4" name="Google Shape;154;p36"/>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 name="Google Shape;155;p36"/>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 name="Google Shape;156;p36"/>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7" name="Google Shape;157;p36"/>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8" name="Google Shape;158;p36"/>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9" name="Google Shape;159;p36"/>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0" name="Google Shape;160;p36"/>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36"/>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36"/>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3" name="Google Shape;163;p36"/>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4" name="Google Shape;164;p36"/>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5" name="Google Shape;165;p36"/>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6" name="Google Shape;166;p36"/>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7" name="Google Shape;167;p36"/>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8" name="Google Shape;168;p36"/>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36"/>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36"/>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1" name="Google Shape;171;p36"/>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2" name="Google Shape;172;p36"/>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3" name="Google Shape;173;p36"/>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4" name="Google Shape;174;p36"/>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36"/>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36"/>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36"/>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8" name="Google Shape;178;p36"/>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36"/>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36"/>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1" name="Google Shape;181;p36"/>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2" name="Google Shape;182;p36"/>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3" name="Google Shape;183;p36"/>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4" name="Google Shape;184;p36"/>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5" name="Google Shape;185;p36"/>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6" name="Google Shape;186;p36"/>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7" name="Google Shape;187;p36"/>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8" name="Google Shape;188;p36"/>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9" name="Google Shape;189;p36"/>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0" name="Google Shape;190;p36"/>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1" name="Google Shape;191;p36"/>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2" name="Google Shape;192;p36"/>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3" name="Google Shape;193;p36"/>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4" name="Google Shape;194;p36"/>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5" name="Google Shape;195;p36"/>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6" name="Google Shape;196;p36"/>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7" name="Google Shape;197;p36"/>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8" name="Google Shape;198;p36"/>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99" name="Google Shape;199;p36"/>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0" name="Google Shape;200;p36"/>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1" name="Google Shape;201;p36"/>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2" name="Google Shape;202;p36"/>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3" name="Google Shape;203;p36"/>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4" name="Google Shape;204;p36"/>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5" name="Google Shape;205;p36"/>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6" name="Google Shape;206;p36"/>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7" name="Google Shape;207;p36"/>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8" name="Google Shape;208;p36"/>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09" name="Google Shape;209;p36"/>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0" name="Google Shape;210;p36"/>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1" name="Google Shape;211;p36"/>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2" name="Google Shape;212;p36"/>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p36"/>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4" name="Google Shape;214;p36"/>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5" name="Google Shape;215;p36"/>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6" name="Google Shape;216;p36"/>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7" name="Google Shape;217;p36"/>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8" name="Google Shape;218;p36"/>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9" name="Google Shape;219;p36"/>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0" name="Google Shape;220;p36"/>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1" name="Google Shape;221;p36"/>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2" name="Google Shape;222;p36"/>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3" name="Google Shape;223;p36"/>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4" name="Google Shape;224;p36"/>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5" name="Google Shape;225;p36"/>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p36"/>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p36"/>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8" name="Google Shape;228;p36"/>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9" name="Google Shape;229;p36"/>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0" name="Google Shape;230;p36"/>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1" name="Google Shape;231;p36"/>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2" name="Google Shape;232;p36"/>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3" name="Google Shape;233;p36"/>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4" name="Google Shape;234;p36"/>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5" name="Google Shape;235;p36"/>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6" name="Google Shape;236;p36"/>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7" name="Google Shape;237;p36"/>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8" name="Google Shape;238;p36"/>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39" name="Google Shape;239;p36"/>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0" name="Google Shape;240;p36"/>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1" name="Google Shape;241;p36"/>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36"/>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36"/>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4" name="Google Shape;244;p36"/>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5" name="Google Shape;245;p36"/>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6" name="Google Shape;246;p36"/>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7" name="Google Shape;247;p36"/>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36"/>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36"/>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0" name="Google Shape;250;p36"/>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1" name="Google Shape;251;p36"/>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2" name="Google Shape;252;p36"/>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3" name="Google Shape;253;p36"/>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4" name="Google Shape;254;p36"/>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36"/>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36"/>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7" name="Google Shape;257;p36"/>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8" name="Google Shape;258;p36"/>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9" name="Google Shape;259;p36"/>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0" name="Google Shape;260;p36"/>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1" name="Google Shape;261;p36"/>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2" name="Google Shape;262;p36"/>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3" name="Google Shape;263;p36"/>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4" name="Google Shape;264;p36"/>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5" name="Google Shape;265;p36"/>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6" name="Google Shape;266;p36"/>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7" name="Google Shape;267;p36"/>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36"/>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36"/>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36"/>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36"/>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36"/>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36"/>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36"/>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36"/>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36"/>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36"/>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36"/>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36"/>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36"/>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36"/>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36"/>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36"/>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36"/>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36"/>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36"/>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36"/>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36"/>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36"/>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36"/>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36"/>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36"/>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36"/>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36"/>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36"/>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36"/>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36"/>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36"/>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36"/>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36"/>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1" name="Google Shape;301;p36"/>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2" name="Google Shape;302;p36"/>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3" name="Google Shape;303;p36"/>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04" name="Google Shape;304;p36"/>
          <p:cNvSpPr txBox="1">
            <a:spLocks noGrp="1"/>
          </p:cNvSpPr>
          <p:nvPr>
            <p:ph type="dt" idx="10"/>
          </p:nvPr>
        </p:nvSpPr>
        <p:spPr>
          <a:xfrm>
            <a:off x="6636350" y="4235549"/>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5" name="Google Shape;305;p36"/>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1_">
  <p:cSld name="1_1_">
    <p:spTree>
      <p:nvGrpSpPr>
        <p:cNvPr id="1" name="Shape 661"/>
        <p:cNvGrpSpPr/>
        <p:nvPr/>
      </p:nvGrpSpPr>
      <p:grpSpPr>
        <a:xfrm>
          <a:off x="0" y="0"/>
          <a:ext cx="0" cy="0"/>
          <a:chOff x="0" y="0"/>
          <a:chExt cx="0" cy="0"/>
        </a:xfrm>
      </p:grpSpPr>
      <p:sp>
        <p:nvSpPr>
          <p:cNvPr id="662" name="Google Shape;662;p45"/>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3" name="Google Shape;663;p45"/>
          <p:cNvSpPr txBox="1">
            <a:spLocks noGrp="1"/>
          </p:cNvSpPr>
          <p:nvPr>
            <p:ph type="ftr" idx="11"/>
          </p:nvPr>
        </p:nvSpPr>
        <p:spPr>
          <a:xfrm>
            <a:off x="196374" y="4665964"/>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sz="1200"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664"/>
        <p:cNvGrpSpPr/>
        <p:nvPr/>
      </p:nvGrpSpPr>
      <p:grpSpPr>
        <a:xfrm>
          <a:off x="0" y="0"/>
          <a:ext cx="0" cy="0"/>
          <a:chOff x="0" y="0"/>
          <a:chExt cx="0" cy="0"/>
        </a:xfrm>
      </p:grpSpPr>
      <p:sp>
        <p:nvSpPr>
          <p:cNvPr id="665" name="Google Shape;665;p46"/>
          <p:cNvSpPr>
            <a:spLocks noGrp="1"/>
          </p:cNvSpPr>
          <p:nvPr>
            <p:ph type="pic" idx="2"/>
          </p:nvPr>
        </p:nvSpPr>
        <p:spPr>
          <a:xfrm>
            <a:off x="0" y="-1"/>
            <a:ext cx="9144000" cy="2571751"/>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66"/>
        <p:cNvGrpSpPr/>
        <p:nvPr/>
      </p:nvGrpSpPr>
      <p:grpSpPr>
        <a:xfrm>
          <a:off x="0" y="0"/>
          <a:ext cx="0" cy="0"/>
          <a:chOff x="0" y="0"/>
          <a:chExt cx="0" cy="0"/>
        </a:xfrm>
      </p:grpSpPr>
      <p:sp>
        <p:nvSpPr>
          <p:cNvPr id="667" name="Google Shape;667;p47"/>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668" name="Google Shape;668;p47"/>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9" name="Google Shape;669;p47"/>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0" name="Google Shape;670;p47"/>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1" name="Google Shape;671;p47"/>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672" name="Google Shape;672;p47"/>
          <p:cNvPicPr preferRelativeResize="0"/>
          <p:nvPr/>
        </p:nvPicPr>
        <p:blipFill rotWithShape="1">
          <a:blip r:embed="rId2">
            <a:alphaModFix/>
          </a:blip>
          <a:srcRect/>
          <a:stretch/>
        </p:blipFill>
        <p:spPr>
          <a:xfrm>
            <a:off x="457200" y="1352550"/>
            <a:ext cx="4038601" cy="3048000"/>
          </a:xfrm>
          <a:prstGeom prst="rect">
            <a:avLst/>
          </a:prstGeom>
          <a:noFill/>
          <a:ln>
            <a:noFill/>
          </a:ln>
        </p:spPr>
      </p:pic>
      <p:pic>
        <p:nvPicPr>
          <p:cNvPr id="673" name="Google Shape;673;p47"/>
          <p:cNvPicPr preferRelativeResize="0"/>
          <p:nvPr/>
        </p:nvPicPr>
        <p:blipFill rotWithShape="1">
          <a:blip r:embed="rId3">
            <a:alphaModFix/>
          </a:blip>
          <a:srcRect/>
          <a:stretch/>
        </p:blipFill>
        <p:spPr>
          <a:xfrm>
            <a:off x="4648202" y="1341835"/>
            <a:ext cx="4038600" cy="30587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ile">
  <p:cSld name="Title Sile">
    <p:spTree>
      <p:nvGrpSpPr>
        <p:cNvPr id="1" name="Shape 674"/>
        <p:cNvGrpSpPr/>
        <p:nvPr/>
      </p:nvGrpSpPr>
      <p:grpSpPr>
        <a:xfrm>
          <a:off x="0" y="0"/>
          <a:ext cx="0" cy="0"/>
          <a:chOff x="0" y="0"/>
          <a:chExt cx="0" cy="0"/>
        </a:xfrm>
      </p:grpSpPr>
      <p:sp>
        <p:nvSpPr>
          <p:cNvPr id="675" name="Google Shape;675;p4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76" name="Google Shape;676;p4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7" name="Google Shape;677;p48"/>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8" name="Google Shape;678;p48"/>
          <p:cNvSpPr txBox="1">
            <a:spLocks noGrp="1"/>
          </p:cNvSpPr>
          <p:nvPr>
            <p:ph type="title"/>
          </p:nvPr>
        </p:nvSpPr>
        <p:spPr>
          <a:xfrm>
            <a:off x="457200" y="303498"/>
            <a:ext cx="8229600" cy="435792"/>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Clr>
                <a:schemeClr val="accent5"/>
              </a:buClr>
              <a:buSzPts val="2700"/>
              <a:buFont typeface="Quattrocento Sans"/>
              <a:buNone/>
              <a:defRPr>
                <a:solidFill>
                  <a:schemeClr val="accent5"/>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9" name="Google Shape;679;p4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680"/>
        <p:cNvGrpSpPr/>
        <p:nvPr/>
      </p:nvGrpSpPr>
      <p:grpSpPr>
        <a:xfrm>
          <a:off x="0" y="0"/>
          <a:ext cx="0" cy="0"/>
          <a:chOff x="0" y="0"/>
          <a:chExt cx="0" cy="0"/>
        </a:xfrm>
      </p:grpSpPr>
      <p:sp>
        <p:nvSpPr>
          <p:cNvPr id="681" name="Google Shape;681;p49"/>
          <p:cNvSpPr/>
          <p:nvPr/>
        </p:nvSpPr>
        <p:spPr>
          <a:xfrm>
            <a:off x="7218983" y="702879"/>
            <a:ext cx="1925017" cy="4440621"/>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2" name="Google Shape;682;p49"/>
          <p:cNvSpPr/>
          <p:nvPr/>
        </p:nvSpPr>
        <p:spPr>
          <a:xfrm>
            <a:off x="7142564"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83" name="Google Shape;683;p49"/>
          <p:cNvSpPr/>
          <p:nvPr/>
        </p:nvSpPr>
        <p:spPr>
          <a:xfrm>
            <a:off x="729439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4" name="Google Shape;684;p49"/>
          <p:cNvSpPr/>
          <p:nvPr/>
        </p:nvSpPr>
        <p:spPr>
          <a:xfrm>
            <a:off x="763715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5" name="Google Shape;685;p49"/>
          <p:cNvSpPr/>
          <p:nvPr/>
        </p:nvSpPr>
        <p:spPr>
          <a:xfrm>
            <a:off x="7979912" y="2524009"/>
            <a:ext cx="62416" cy="75863"/>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6" name="Google Shape;686;p49"/>
          <p:cNvSpPr/>
          <p:nvPr/>
        </p:nvSpPr>
        <p:spPr>
          <a:xfrm>
            <a:off x="832267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7" name="Google Shape;687;p49"/>
          <p:cNvSpPr/>
          <p:nvPr/>
        </p:nvSpPr>
        <p:spPr>
          <a:xfrm>
            <a:off x="8665433" y="2524009"/>
            <a:ext cx="62416" cy="75863"/>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8" name="Google Shape;688;p49"/>
          <p:cNvSpPr/>
          <p:nvPr/>
        </p:nvSpPr>
        <p:spPr>
          <a:xfrm>
            <a:off x="9008201" y="2524009"/>
            <a:ext cx="62446" cy="75863"/>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89" name="Google Shape;689;p49"/>
          <p:cNvSpPr/>
          <p:nvPr/>
        </p:nvSpPr>
        <p:spPr>
          <a:xfrm>
            <a:off x="883281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0" name="Google Shape;690;p49"/>
          <p:cNvSpPr/>
          <p:nvPr/>
        </p:nvSpPr>
        <p:spPr>
          <a:xfrm>
            <a:off x="849005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1" name="Google Shape;691;p49"/>
          <p:cNvSpPr/>
          <p:nvPr/>
        </p:nvSpPr>
        <p:spPr>
          <a:xfrm>
            <a:off x="8147290" y="2691344"/>
            <a:ext cx="62416" cy="75863"/>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2" name="Google Shape;692;p49"/>
          <p:cNvSpPr/>
          <p:nvPr/>
        </p:nvSpPr>
        <p:spPr>
          <a:xfrm>
            <a:off x="7804531"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3" name="Google Shape;693;p49"/>
          <p:cNvSpPr/>
          <p:nvPr/>
        </p:nvSpPr>
        <p:spPr>
          <a:xfrm>
            <a:off x="7461769" y="2691344"/>
            <a:ext cx="62416" cy="75863"/>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4" name="Google Shape;694;p49"/>
          <p:cNvSpPr/>
          <p:nvPr/>
        </p:nvSpPr>
        <p:spPr>
          <a:xfrm>
            <a:off x="729439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5" name="Google Shape;695;p49"/>
          <p:cNvSpPr/>
          <p:nvPr/>
        </p:nvSpPr>
        <p:spPr>
          <a:xfrm>
            <a:off x="763715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6" name="Google Shape;696;p49"/>
          <p:cNvSpPr/>
          <p:nvPr/>
        </p:nvSpPr>
        <p:spPr>
          <a:xfrm>
            <a:off x="7979912" y="2858679"/>
            <a:ext cx="62416" cy="75863"/>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7" name="Google Shape;697;p49"/>
          <p:cNvSpPr/>
          <p:nvPr/>
        </p:nvSpPr>
        <p:spPr>
          <a:xfrm>
            <a:off x="832267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8" name="Google Shape;698;p49"/>
          <p:cNvSpPr/>
          <p:nvPr/>
        </p:nvSpPr>
        <p:spPr>
          <a:xfrm>
            <a:off x="8665433" y="2858679"/>
            <a:ext cx="62416" cy="75863"/>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99" name="Google Shape;699;p49"/>
          <p:cNvSpPr/>
          <p:nvPr/>
        </p:nvSpPr>
        <p:spPr>
          <a:xfrm>
            <a:off x="9008201" y="2858679"/>
            <a:ext cx="62446" cy="75863"/>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0" name="Google Shape;700;p49"/>
          <p:cNvSpPr/>
          <p:nvPr/>
        </p:nvSpPr>
        <p:spPr>
          <a:xfrm>
            <a:off x="883281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1" name="Google Shape;701;p49"/>
          <p:cNvSpPr/>
          <p:nvPr/>
        </p:nvSpPr>
        <p:spPr>
          <a:xfrm>
            <a:off x="849005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2" name="Google Shape;702;p49"/>
          <p:cNvSpPr/>
          <p:nvPr/>
        </p:nvSpPr>
        <p:spPr>
          <a:xfrm>
            <a:off x="8147290" y="3026013"/>
            <a:ext cx="62416" cy="75863"/>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3" name="Google Shape;703;p49"/>
          <p:cNvSpPr/>
          <p:nvPr/>
        </p:nvSpPr>
        <p:spPr>
          <a:xfrm>
            <a:off x="7804531"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4" name="Google Shape;704;p49"/>
          <p:cNvSpPr/>
          <p:nvPr/>
        </p:nvSpPr>
        <p:spPr>
          <a:xfrm>
            <a:off x="7461769" y="3026013"/>
            <a:ext cx="62416" cy="75863"/>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5" name="Google Shape;705;p49"/>
          <p:cNvSpPr/>
          <p:nvPr/>
        </p:nvSpPr>
        <p:spPr>
          <a:xfrm>
            <a:off x="729439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6" name="Google Shape;706;p49"/>
          <p:cNvSpPr/>
          <p:nvPr/>
        </p:nvSpPr>
        <p:spPr>
          <a:xfrm>
            <a:off x="763715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7" name="Google Shape;707;p49"/>
          <p:cNvSpPr/>
          <p:nvPr/>
        </p:nvSpPr>
        <p:spPr>
          <a:xfrm>
            <a:off x="7979912" y="3193349"/>
            <a:ext cx="62416" cy="75863"/>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8" name="Google Shape;708;p49"/>
          <p:cNvSpPr/>
          <p:nvPr/>
        </p:nvSpPr>
        <p:spPr>
          <a:xfrm>
            <a:off x="832267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09" name="Google Shape;709;p49"/>
          <p:cNvSpPr/>
          <p:nvPr/>
        </p:nvSpPr>
        <p:spPr>
          <a:xfrm>
            <a:off x="8665433" y="3193349"/>
            <a:ext cx="62416" cy="75863"/>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0" name="Google Shape;710;p49"/>
          <p:cNvSpPr/>
          <p:nvPr/>
        </p:nvSpPr>
        <p:spPr>
          <a:xfrm>
            <a:off x="9008201" y="3193349"/>
            <a:ext cx="62446" cy="75863"/>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1" name="Google Shape;711;p49"/>
          <p:cNvSpPr/>
          <p:nvPr/>
        </p:nvSpPr>
        <p:spPr>
          <a:xfrm>
            <a:off x="883281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2" name="Google Shape;712;p49"/>
          <p:cNvSpPr/>
          <p:nvPr/>
        </p:nvSpPr>
        <p:spPr>
          <a:xfrm>
            <a:off x="849005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3" name="Google Shape;713;p49"/>
          <p:cNvSpPr/>
          <p:nvPr/>
        </p:nvSpPr>
        <p:spPr>
          <a:xfrm>
            <a:off x="8147290" y="3360683"/>
            <a:ext cx="62416" cy="75863"/>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4" name="Google Shape;714;p49"/>
          <p:cNvSpPr/>
          <p:nvPr/>
        </p:nvSpPr>
        <p:spPr>
          <a:xfrm>
            <a:off x="7804531"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5" name="Google Shape;715;p49"/>
          <p:cNvSpPr/>
          <p:nvPr/>
        </p:nvSpPr>
        <p:spPr>
          <a:xfrm>
            <a:off x="7461769" y="3360683"/>
            <a:ext cx="62416" cy="75863"/>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6" name="Google Shape;716;p49"/>
          <p:cNvSpPr/>
          <p:nvPr/>
        </p:nvSpPr>
        <p:spPr>
          <a:xfrm>
            <a:off x="729439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7" name="Google Shape;717;p49"/>
          <p:cNvSpPr/>
          <p:nvPr/>
        </p:nvSpPr>
        <p:spPr>
          <a:xfrm>
            <a:off x="763715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8" name="Google Shape;718;p49"/>
          <p:cNvSpPr/>
          <p:nvPr/>
        </p:nvSpPr>
        <p:spPr>
          <a:xfrm>
            <a:off x="7979912" y="3528018"/>
            <a:ext cx="62416" cy="75863"/>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19" name="Google Shape;719;p49"/>
          <p:cNvSpPr/>
          <p:nvPr/>
        </p:nvSpPr>
        <p:spPr>
          <a:xfrm>
            <a:off x="832267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0" name="Google Shape;720;p49"/>
          <p:cNvSpPr/>
          <p:nvPr/>
        </p:nvSpPr>
        <p:spPr>
          <a:xfrm>
            <a:off x="8665433" y="3528018"/>
            <a:ext cx="62416" cy="75863"/>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1" name="Google Shape;721;p49"/>
          <p:cNvSpPr/>
          <p:nvPr/>
        </p:nvSpPr>
        <p:spPr>
          <a:xfrm>
            <a:off x="9008201" y="3528018"/>
            <a:ext cx="62446" cy="75863"/>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2" name="Google Shape;722;p49"/>
          <p:cNvSpPr/>
          <p:nvPr/>
        </p:nvSpPr>
        <p:spPr>
          <a:xfrm>
            <a:off x="883281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3" name="Google Shape;723;p49"/>
          <p:cNvSpPr/>
          <p:nvPr/>
        </p:nvSpPr>
        <p:spPr>
          <a:xfrm>
            <a:off x="849005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4" name="Google Shape;724;p49"/>
          <p:cNvSpPr/>
          <p:nvPr/>
        </p:nvSpPr>
        <p:spPr>
          <a:xfrm>
            <a:off x="8147290" y="3695353"/>
            <a:ext cx="62416" cy="75863"/>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5" name="Google Shape;725;p49"/>
          <p:cNvSpPr/>
          <p:nvPr/>
        </p:nvSpPr>
        <p:spPr>
          <a:xfrm>
            <a:off x="7804531"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6" name="Google Shape;726;p49"/>
          <p:cNvSpPr/>
          <p:nvPr/>
        </p:nvSpPr>
        <p:spPr>
          <a:xfrm>
            <a:off x="7461769" y="3695353"/>
            <a:ext cx="62416" cy="75863"/>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7" name="Google Shape;727;p49"/>
          <p:cNvSpPr/>
          <p:nvPr/>
        </p:nvSpPr>
        <p:spPr>
          <a:xfrm>
            <a:off x="729439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8" name="Google Shape;728;p49"/>
          <p:cNvSpPr/>
          <p:nvPr/>
        </p:nvSpPr>
        <p:spPr>
          <a:xfrm>
            <a:off x="763715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29" name="Google Shape;729;p49"/>
          <p:cNvSpPr/>
          <p:nvPr/>
        </p:nvSpPr>
        <p:spPr>
          <a:xfrm>
            <a:off x="7979912" y="3862688"/>
            <a:ext cx="62416" cy="75863"/>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0" name="Google Shape;730;p49"/>
          <p:cNvSpPr/>
          <p:nvPr/>
        </p:nvSpPr>
        <p:spPr>
          <a:xfrm>
            <a:off x="832267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1" name="Google Shape;731;p49"/>
          <p:cNvSpPr/>
          <p:nvPr/>
        </p:nvSpPr>
        <p:spPr>
          <a:xfrm>
            <a:off x="8665433" y="3862688"/>
            <a:ext cx="62416" cy="75863"/>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2" name="Google Shape;732;p49"/>
          <p:cNvSpPr/>
          <p:nvPr/>
        </p:nvSpPr>
        <p:spPr>
          <a:xfrm>
            <a:off x="9008201" y="3862688"/>
            <a:ext cx="62446" cy="75863"/>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3" name="Google Shape;733;p49"/>
          <p:cNvSpPr/>
          <p:nvPr/>
        </p:nvSpPr>
        <p:spPr>
          <a:xfrm>
            <a:off x="883281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4" name="Google Shape;734;p49"/>
          <p:cNvSpPr/>
          <p:nvPr/>
        </p:nvSpPr>
        <p:spPr>
          <a:xfrm>
            <a:off x="849005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5" name="Google Shape;735;p49"/>
          <p:cNvSpPr/>
          <p:nvPr/>
        </p:nvSpPr>
        <p:spPr>
          <a:xfrm>
            <a:off x="8147290" y="4030034"/>
            <a:ext cx="62416" cy="75907"/>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6" name="Google Shape;736;p49"/>
          <p:cNvSpPr/>
          <p:nvPr/>
        </p:nvSpPr>
        <p:spPr>
          <a:xfrm>
            <a:off x="7804531"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7" name="Google Shape;737;p49"/>
          <p:cNvSpPr/>
          <p:nvPr/>
        </p:nvSpPr>
        <p:spPr>
          <a:xfrm>
            <a:off x="7461769" y="4030034"/>
            <a:ext cx="62416" cy="75907"/>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8" name="Google Shape;738;p49"/>
          <p:cNvSpPr/>
          <p:nvPr/>
        </p:nvSpPr>
        <p:spPr>
          <a:xfrm>
            <a:off x="729439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39" name="Google Shape;739;p49"/>
          <p:cNvSpPr/>
          <p:nvPr/>
        </p:nvSpPr>
        <p:spPr>
          <a:xfrm>
            <a:off x="763715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0" name="Google Shape;740;p49"/>
          <p:cNvSpPr/>
          <p:nvPr/>
        </p:nvSpPr>
        <p:spPr>
          <a:xfrm>
            <a:off x="7979912" y="4197424"/>
            <a:ext cx="62416" cy="75863"/>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1" name="Google Shape;741;p49"/>
          <p:cNvSpPr/>
          <p:nvPr/>
        </p:nvSpPr>
        <p:spPr>
          <a:xfrm>
            <a:off x="832267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2" name="Google Shape;742;p49"/>
          <p:cNvSpPr/>
          <p:nvPr/>
        </p:nvSpPr>
        <p:spPr>
          <a:xfrm>
            <a:off x="8665433" y="4197424"/>
            <a:ext cx="62416" cy="75863"/>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3" name="Google Shape;743;p49"/>
          <p:cNvSpPr/>
          <p:nvPr/>
        </p:nvSpPr>
        <p:spPr>
          <a:xfrm>
            <a:off x="9008201" y="4197424"/>
            <a:ext cx="62446" cy="75863"/>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4" name="Google Shape;744;p49"/>
          <p:cNvSpPr/>
          <p:nvPr/>
        </p:nvSpPr>
        <p:spPr>
          <a:xfrm>
            <a:off x="883281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5" name="Google Shape;745;p49"/>
          <p:cNvSpPr/>
          <p:nvPr/>
        </p:nvSpPr>
        <p:spPr>
          <a:xfrm>
            <a:off x="849005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6" name="Google Shape;746;p49"/>
          <p:cNvSpPr/>
          <p:nvPr/>
        </p:nvSpPr>
        <p:spPr>
          <a:xfrm>
            <a:off x="8147290" y="4364759"/>
            <a:ext cx="62416" cy="75863"/>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7" name="Google Shape;747;p49"/>
          <p:cNvSpPr/>
          <p:nvPr/>
        </p:nvSpPr>
        <p:spPr>
          <a:xfrm>
            <a:off x="7804531"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8" name="Google Shape;748;p49"/>
          <p:cNvSpPr/>
          <p:nvPr/>
        </p:nvSpPr>
        <p:spPr>
          <a:xfrm>
            <a:off x="7461769" y="4364759"/>
            <a:ext cx="62416" cy="75863"/>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49" name="Google Shape;749;p49"/>
          <p:cNvSpPr/>
          <p:nvPr/>
        </p:nvSpPr>
        <p:spPr>
          <a:xfrm>
            <a:off x="729439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0" name="Google Shape;750;p49"/>
          <p:cNvSpPr/>
          <p:nvPr/>
        </p:nvSpPr>
        <p:spPr>
          <a:xfrm>
            <a:off x="763715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1" name="Google Shape;751;p49"/>
          <p:cNvSpPr/>
          <p:nvPr/>
        </p:nvSpPr>
        <p:spPr>
          <a:xfrm>
            <a:off x="7979912" y="4532093"/>
            <a:ext cx="62416" cy="75863"/>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2" name="Google Shape;752;p49"/>
          <p:cNvSpPr/>
          <p:nvPr/>
        </p:nvSpPr>
        <p:spPr>
          <a:xfrm>
            <a:off x="832267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3" name="Google Shape;753;p49"/>
          <p:cNvSpPr/>
          <p:nvPr/>
        </p:nvSpPr>
        <p:spPr>
          <a:xfrm>
            <a:off x="8665433" y="4532093"/>
            <a:ext cx="62416" cy="75863"/>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4" name="Google Shape;754;p49"/>
          <p:cNvSpPr/>
          <p:nvPr/>
        </p:nvSpPr>
        <p:spPr>
          <a:xfrm>
            <a:off x="9008201" y="4532093"/>
            <a:ext cx="62446" cy="75863"/>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5" name="Google Shape;755;p49"/>
          <p:cNvSpPr/>
          <p:nvPr/>
        </p:nvSpPr>
        <p:spPr>
          <a:xfrm>
            <a:off x="883281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6" name="Google Shape;756;p49"/>
          <p:cNvSpPr/>
          <p:nvPr/>
        </p:nvSpPr>
        <p:spPr>
          <a:xfrm>
            <a:off x="849005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7" name="Google Shape;757;p49"/>
          <p:cNvSpPr/>
          <p:nvPr/>
        </p:nvSpPr>
        <p:spPr>
          <a:xfrm>
            <a:off x="8147290" y="4699428"/>
            <a:ext cx="62416" cy="75863"/>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8" name="Google Shape;758;p49"/>
          <p:cNvSpPr/>
          <p:nvPr/>
        </p:nvSpPr>
        <p:spPr>
          <a:xfrm>
            <a:off x="7804531"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59" name="Google Shape;759;p49"/>
          <p:cNvSpPr/>
          <p:nvPr/>
        </p:nvSpPr>
        <p:spPr>
          <a:xfrm>
            <a:off x="7461769" y="4699428"/>
            <a:ext cx="62416" cy="75863"/>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0" name="Google Shape;760;p49"/>
          <p:cNvSpPr/>
          <p:nvPr/>
        </p:nvSpPr>
        <p:spPr>
          <a:xfrm>
            <a:off x="729439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1" name="Google Shape;761;p49"/>
          <p:cNvSpPr/>
          <p:nvPr/>
        </p:nvSpPr>
        <p:spPr>
          <a:xfrm>
            <a:off x="763715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2" name="Google Shape;762;p49"/>
          <p:cNvSpPr/>
          <p:nvPr/>
        </p:nvSpPr>
        <p:spPr>
          <a:xfrm>
            <a:off x="7979912" y="4866774"/>
            <a:ext cx="62416" cy="75907"/>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3" name="Google Shape;763;p49"/>
          <p:cNvSpPr/>
          <p:nvPr/>
        </p:nvSpPr>
        <p:spPr>
          <a:xfrm>
            <a:off x="832267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4" name="Google Shape;764;p49"/>
          <p:cNvSpPr/>
          <p:nvPr/>
        </p:nvSpPr>
        <p:spPr>
          <a:xfrm>
            <a:off x="8665433" y="4866774"/>
            <a:ext cx="62416" cy="75907"/>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5" name="Google Shape;765;p49"/>
          <p:cNvSpPr/>
          <p:nvPr/>
        </p:nvSpPr>
        <p:spPr>
          <a:xfrm>
            <a:off x="9008200" y="4866774"/>
            <a:ext cx="62448" cy="75907"/>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6" name="Google Shape;766;p49"/>
          <p:cNvSpPr/>
          <p:nvPr/>
        </p:nvSpPr>
        <p:spPr>
          <a:xfrm>
            <a:off x="883281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7" name="Google Shape;767;p49"/>
          <p:cNvSpPr/>
          <p:nvPr/>
        </p:nvSpPr>
        <p:spPr>
          <a:xfrm>
            <a:off x="849005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8" name="Google Shape;768;p49"/>
          <p:cNvSpPr/>
          <p:nvPr/>
        </p:nvSpPr>
        <p:spPr>
          <a:xfrm>
            <a:off x="8147290" y="5034169"/>
            <a:ext cx="62416" cy="75863"/>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69" name="Google Shape;769;p49"/>
          <p:cNvSpPr/>
          <p:nvPr/>
        </p:nvSpPr>
        <p:spPr>
          <a:xfrm>
            <a:off x="7804531"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0" name="Google Shape;770;p49"/>
          <p:cNvSpPr/>
          <p:nvPr/>
        </p:nvSpPr>
        <p:spPr>
          <a:xfrm>
            <a:off x="7461769" y="5034169"/>
            <a:ext cx="62416" cy="75863"/>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1" name="Google Shape;771;p49"/>
          <p:cNvSpPr/>
          <p:nvPr/>
        </p:nvSpPr>
        <p:spPr>
          <a:xfrm>
            <a:off x="729439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2" name="Google Shape;772;p49"/>
          <p:cNvSpPr/>
          <p:nvPr/>
        </p:nvSpPr>
        <p:spPr>
          <a:xfrm>
            <a:off x="763715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3" name="Google Shape;773;p49"/>
          <p:cNvSpPr/>
          <p:nvPr/>
        </p:nvSpPr>
        <p:spPr>
          <a:xfrm>
            <a:off x="7979912" y="2189339"/>
            <a:ext cx="62416" cy="75863"/>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4" name="Google Shape;774;p49"/>
          <p:cNvSpPr/>
          <p:nvPr/>
        </p:nvSpPr>
        <p:spPr>
          <a:xfrm>
            <a:off x="832267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5" name="Google Shape;775;p49"/>
          <p:cNvSpPr/>
          <p:nvPr/>
        </p:nvSpPr>
        <p:spPr>
          <a:xfrm>
            <a:off x="8665433" y="2189339"/>
            <a:ext cx="62416" cy="75863"/>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6" name="Google Shape;776;p49"/>
          <p:cNvSpPr/>
          <p:nvPr/>
        </p:nvSpPr>
        <p:spPr>
          <a:xfrm>
            <a:off x="9008201" y="2189339"/>
            <a:ext cx="62446" cy="75863"/>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7" name="Google Shape;777;p49"/>
          <p:cNvSpPr/>
          <p:nvPr/>
        </p:nvSpPr>
        <p:spPr>
          <a:xfrm>
            <a:off x="883281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8" name="Google Shape;778;p49"/>
          <p:cNvSpPr/>
          <p:nvPr/>
        </p:nvSpPr>
        <p:spPr>
          <a:xfrm>
            <a:off x="849005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79" name="Google Shape;779;p49"/>
          <p:cNvSpPr/>
          <p:nvPr/>
        </p:nvSpPr>
        <p:spPr>
          <a:xfrm>
            <a:off x="8147290" y="2356674"/>
            <a:ext cx="62416" cy="75863"/>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0" name="Google Shape;780;p49"/>
          <p:cNvSpPr/>
          <p:nvPr/>
        </p:nvSpPr>
        <p:spPr>
          <a:xfrm>
            <a:off x="7804531"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1" name="Google Shape;781;p49"/>
          <p:cNvSpPr/>
          <p:nvPr/>
        </p:nvSpPr>
        <p:spPr>
          <a:xfrm>
            <a:off x="7461769" y="2356674"/>
            <a:ext cx="62416" cy="75863"/>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2" name="Google Shape;782;p49"/>
          <p:cNvSpPr/>
          <p:nvPr/>
        </p:nvSpPr>
        <p:spPr>
          <a:xfrm>
            <a:off x="883281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3" name="Google Shape;783;p49"/>
          <p:cNvSpPr/>
          <p:nvPr/>
        </p:nvSpPr>
        <p:spPr>
          <a:xfrm>
            <a:off x="849005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4" name="Google Shape;784;p49"/>
          <p:cNvSpPr/>
          <p:nvPr/>
        </p:nvSpPr>
        <p:spPr>
          <a:xfrm>
            <a:off x="8147290" y="2022005"/>
            <a:ext cx="62416" cy="75863"/>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5" name="Google Shape;785;p49"/>
          <p:cNvSpPr/>
          <p:nvPr/>
        </p:nvSpPr>
        <p:spPr>
          <a:xfrm>
            <a:off x="7804531"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6" name="Google Shape;786;p49"/>
          <p:cNvSpPr/>
          <p:nvPr/>
        </p:nvSpPr>
        <p:spPr>
          <a:xfrm>
            <a:off x="7461769" y="2022005"/>
            <a:ext cx="62416" cy="75863"/>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787" name="Google Shape;787;p49"/>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8" name="Google Shape;788;p49"/>
          <p:cNvSpPr txBox="1">
            <a:spLocks noGrp="1"/>
          </p:cNvSpPr>
          <p:nvPr>
            <p:ph type="body" idx="1"/>
          </p:nvPr>
        </p:nvSpPr>
        <p:spPr>
          <a:xfrm>
            <a:off x="463356"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89" name="Google Shape;789;p49"/>
          <p:cNvSpPr txBox="1">
            <a:spLocks noGrp="1"/>
          </p:cNvSpPr>
          <p:nvPr>
            <p:ph type="body" idx="2"/>
          </p:nvPr>
        </p:nvSpPr>
        <p:spPr>
          <a:xfrm>
            <a:off x="466474"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0" name="Google Shape;790;p49"/>
          <p:cNvSpPr txBox="1">
            <a:spLocks noGrp="1"/>
          </p:cNvSpPr>
          <p:nvPr>
            <p:ph type="body" idx="3"/>
          </p:nvPr>
        </p:nvSpPr>
        <p:spPr>
          <a:xfrm>
            <a:off x="2702905"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1" name="Google Shape;791;p49"/>
          <p:cNvSpPr txBox="1">
            <a:spLocks noGrp="1"/>
          </p:cNvSpPr>
          <p:nvPr>
            <p:ph type="body" idx="4"/>
          </p:nvPr>
        </p:nvSpPr>
        <p:spPr>
          <a:xfrm>
            <a:off x="2702905"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2" name="Google Shape;792;p49"/>
          <p:cNvSpPr txBox="1">
            <a:spLocks noGrp="1"/>
          </p:cNvSpPr>
          <p:nvPr>
            <p:ph type="body" idx="5"/>
          </p:nvPr>
        </p:nvSpPr>
        <p:spPr>
          <a:xfrm>
            <a:off x="4937003" y="411510"/>
            <a:ext cx="1958158" cy="844126"/>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500"/>
              </a:spcBef>
              <a:spcAft>
                <a:spcPts val="0"/>
              </a:spcAft>
              <a:buClr>
                <a:schemeClr val="dk1"/>
              </a:buClr>
              <a:buSzPts val="2600"/>
              <a:buNone/>
              <a:defRPr sz="2600" b="1">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300"/>
              </a:spcBef>
              <a:spcAft>
                <a:spcPts val="0"/>
              </a:spcAft>
              <a:buClr>
                <a:schemeClr val="dk1"/>
              </a:buClr>
              <a:buSzPts val="1600"/>
              <a:buNone/>
              <a:defRPr sz="1600" b="1"/>
            </a:lvl4pPr>
            <a:lvl5pPr marL="2286000" lvl="4" indent="-228600" algn="l">
              <a:lnSpc>
                <a:spcPct val="100000"/>
              </a:lnSpc>
              <a:spcBef>
                <a:spcPts val="300"/>
              </a:spcBef>
              <a:spcAft>
                <a:spcPts val="0"/>
              </a:spcAft>
              <a:buClr>
                <a:schemeClr val="dk1"/>
              </a:buClr>
              <a:buSzPts val="1600"/>
              <a:buNone/>
              <a:defRPr sz="1600" b="1"/>
            </a:lvl5pPr>
            <a:lvl6pPr marL="2743200" lvl="5" indent="-228600" algn="l">
              <a:lnSpc>
                <a:spcPct val="100000"/>
              </a:lnSpc>
              <a:spcBef>
                <a:spcPts val="300"/>
              </a:spcBef>
              <a:spcAft>
                <a:spcPts val="0"/>
              </a:spcAft>
              <a:buClr>
                <a:schemeClr val="dk1"/>
              </a:buClr>
              <a:buSzPts val="1600"/>
              <a:buNone/>
              <a:defRPr sz="1600" b="1"/>
            </a:lvl6pPr>
            <a:lvl7pPr marL="3200400" lvl="6" indent="-228600" algn="l">
              <a:lnSpc>
                <a:spcPct val="100000"/>
              </a:lnSpc>
              <a:spcBef>
                <a:spcPts val="300"/>
              </a:spcBef>
              <a:spcAft>
                <a:spcPts val="0"/>
              </a:spcAft>
              <a:buClr>
                <a:schemeClr val="dk1"/>
              </a:buClr>
              <a:buSzPts val="1600"/>
              <a:buNone/>
              <a:defRPr sz="1600" b="1"/>
            </a:lvl7pPr>
            <a:lvl8pPr marL="3657600" lvl="7" indent="-228600" algn="l">
              <a:lnSpc>
                <a:spcPct val="100000"/>
              </a:lnSpc>
              <a:spcBef>
                <a:spcPts val="300"/>
              </a:spcBef>
              <a:spcAft>
                <a:spcPts val="0"/>
              </a:spcAft>
              <a:buClr>
                <a:schemeClr val="dk1"/>
              </a:buClr>
              <a:buSzPts val="1600"/>
              <a:buNone/>
              <a:defRPr sz="1600" b="1"/>
            </a:lvl8pPr>
            <a:lvl9pPr marL="4114800" lvl="8" indent="-228600" algn="l">
              <a:lnSpc>
                <a:spcPct val="100000"/>
              </a:lnSpc>
              <a:spcBef>
                <a:spcPts val="300"/>
              </a:spcBef>
              <a:spcAft>
                <a:spcPts val="0"/>
              </a:spcAft>
              <a:buClr>
                <a:schemeClr val="dk1"/>
              </a:buClr>
              <a:buSzPts val="1600"/>
              <a:buNone/>
              <a:defRPr sz="1600" b="1"/>
            </a:lvl9pPr>
          </a:lstStyle>
          <a:p>
            <a:endParaRPr/>
          </a:p>
        </p:txBody>
      </p:sp>
      <p:sp>
        <p:nvSpPr>
          <p:cNvPr id="793" name="Google Shape;793;p49"/>
          <p:cNvSpPr txBox="1">
            <a:spLocks noGrp="1"/>
          </p:cNvSpPr>
          <p:nvPr>
            <p:ph type="body" idx="6"/>
          </p:nvPr>
        </p:nvSpPr>
        <p:spPr>
          <a:xfrm>
            <a:off x="4937003" y="1415094"/>
            <a:ext cx="1958158" cy="2884847"/>
          </a:xfrm>
          <a:prstGeom prst="rect">
            <a:avLst/>
          </a:prstGeom>
          <a:noFill/>
          <a:ln>
            <a:noFill/>
          </a:ln>
        </p:spPr>
        <p:txBody>
          <a:bodyPr spcFirstLastPara="1" wrap="square" lIns="0" tIns="45700" rIns="0" bIns="45700" anchor="t" anchorCtr="0">
            <a:noAutofit/>
          </a:bodyPr>
          <a:lstStyle>
            <a:lvl1pPr marL="457200" lvl="0" indent="-228600" algn="l">
              <a:lnSpc>
                <a:spcPct val="120000"/>
              </a:lnSpc>
              <a:spcBef>
                <a:spcPts val="0"/>
              </a:spcBef>
              <a:spcAft>
                <a:spcPts val="0"/>
              </a:spcAft>
              <a:buClr>
                <a:schemeClr val="dk1"/>
              </a:buClr>
              <a:buSzPts val="1200"/>
              <a:buFont typeface="Quattrocento Sans"/>
              <a:buNone/>
              <a:defRPr sz="1200">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100"/>
              <a:buFont typeface="Quattrocento Sans"/>
              <a:buNone/>
              <a:defRPr sz="1100">
                <a:latin typeface="Quattrocento Sans"/>
                <a:ea typeface="Quattrocento Sans"/>
                <a:cs typeface="Quattrocento Sans"/>
                <a:sym typeface="Quattrocento Sans"/>
              </a:defRPr>
            </a:lvl2pPr>
            <a:lvl3pPr marL="1371600" lvl="2"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3pPr>
            <a:lvl4pPr marL="1828800" lvl="3"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4pPr>
            <a:lvl5pPr marL="2286000" lvl="4" indent="-228600" algn="l">
              <a:lnSpc>
                <a:spcPct val="120000"/>
              </a:lnSpc>
              <a:spcBef>
                <a:spcPts val="0"/>
              </a:spcBef>
              <a:spcAft>
                <a:spcPts val="0"/>
              </a:spcAft>
              <a:buClr>
                <a:schemeClr val="dk1"/>
              </a:buClr>
              <a:buSzPts val="900"/>
              <a:buFont typeface="Quattrocento Sans"/>
              <a:buNone/>
              <a:defRPr sz="900">
                <a:latin typeface="Quattrocento Sans"/>
                <a:ea typeface="Quattrocento Sans"/>
                <a:cs typeface="Quattrocento Sans"/>
                <a:sym typeface="Quattrocento Sans"/>
              </a:defRPr>
            </a:lvl5pPr>
            <a:lvl6pPr marL="2743200" lvl="5" indent="-330200" algn="l">
              <a:lnSpc>
                <a:spcPct val="100000"/>
              </a:lnSpc>
              <a:spcBef>
                <a:spcPts val="300"/>
              </a:spcBef>
              <a:spcAft>
                <a:spcPts val="0"/>
              </a:spcAft>
              <a:buClr>
                <a:schemeClr val="dk1"/>
              </a:buClr>
              <a:buSzPts val="1600"/>
              <a:buChar char="•"/>
              <a:defRPr sz="1600"/>
            </a:lvl6pPr>
            <a:lvl7pPr marL="3200400" lvl="6" indent="-330200" algn="l">
              <a:lnSpc>
                <a:spcPct val="100000"/>
              </a:lnSpc>
              <a:spcBef>
                <a:spcPts val="300"/>
              </a:spcBef>
              <a:spcAft>
                <a:spcPts val="0"/>
              </a:spcAft>
              <a:buClr>
                <a:schemeClr val="dk1"/>
              </a:buClr>
              <a:buSzPts val="1600"/>
              <a:buChar char="•"/>
              <a:defRPr sz="1600"/>
            </a:lvl7pPr>
            <a:lvl8pPr marL="3657600" lvl="7" indent="-330200" algn="l">
              <a:lnSpc>
                <a:spcPct val="100000"/>
              </a:lnSpc>
              <a:spcBef>
                <a:spcPts val="300"/>
              </a:spcBef>
              <a:spcAft>
                <a:spcPts val="0"/>
              </a:spcAft>
              <a:buClr>
                <a:schemeClr val="dk1"/>
              </a:buClr>
              <a:buSzPts val="1600"/>
              <a:buChar char="•"/>
              <a:defRPr sz="1600"/>
            </a:lvl8pPr>
            <a:lvl9pPr marL="4114800" lvl="8" indent="-330200" algn="l">
              <a:lnSpc>
                <a:spcPct val="100000"/>
              </a:lnSpc>
              <a:spcBef>
                <a:spcPts val="300"/>
              </a:spcBef>
              <a:spcAft>
                <a:spcPts val="0"/>
              </a:spcAft>
              <a:buClr>
                <a:schemeClr val="dk1"/>
              </a:buClr>
              <a:buSzPts val="1600"/>
              <a:buChar char="•"/>
              <a:defRPr sz="1600"/>
            </a:lvl9pPr>
          </a:lstStyle>
          <a:p>
            <a:endParaRPr/>
          </a:p>
        </p:txBody>
      </p:sp>
      <p:sp>
        <p:nvSpPr>
          <p:cNvPr id="794" name="Google Shape;794;p49"/>
          <p:cNvSpPr txBox="1">
            <a:spLocks noGrp="1"/>
          </p:cNvSpPr>
          <p:nvPr>
            <p:ph type="sldNum" idx="12"/>
          </p:nvPr>
        </p:nvSpPr>
        <p:spPr>
          <a:xfrm>
            <a:off x="6526866"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hank You Slide">
  <p:cSld name="1_Thank You Slide">
    <p:spTree>
      <p:nvGrpSpPr>
        <p:cNvPr id="1" name="Shape 795"/>
        <p:cNvGrpSpPr/>
        <p:nvPr/>
      </p:nvGrpSpPr>
      <p:grpSpPr>
        <a:xfrm>
          <a:off x="0" y="0"/>
          <a:ext cx="0" cy="0"/>
          <a:chOff x="0" y="0"/>
          <a:chExt cx="0" cy="0"/>
        </a:xfrm>
      </p:grpSpPr>
      <p:sp>
        <p:nvSpPr>
          <p:cNvPr id="796" name="Google Shape;796;p50"/>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7" name="Google Shape;797;p50"/>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98" name="Google Shape;798;p50"/>
          <p:cNvSpPr/>
          <p:nvPr/>
        </p:nvSpPr>
        <p:spPr>
          <a:xfrm>
            <a:off x="-3704" y="0"/>
            <a:ext cx="9147704" cy="195486"/>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99"/>
        <p:cNvGrpSpPr/>
        <p:nvPr/>
      </p:nvGrpSpPr>
      <p:grpSpPr>
        <a:xfrm>
          <a:off x="0" y="0"/>
          <a:ext cx="0" cy="0"/>
          <a:chOff x="0" y="0"/>
          <a:chExt cx="0" cy="0"/>
        </a:xfrm>
      </p:grpSpPr>
      <p:grpSp>
        <p:nvGrpSpPr>
          <p:cNvPr id="800" name="Google Shape;800;p51"/>
          <p:cNvGrpSpPr/>
          <p:nvPr/>
        </p:nvGrpSpPr>
        <p:grpSpPr>
          <a:xfrm rot="-5400000">
            <a:off x="991557" y="1064761"/>
            <a:ext cx="3088027" cy="5002513"/>
            <a:chOff x="117748" y="1"/>
            <a:chExt cx="3527025" cy="6668280"/>
          </a:xfrm>
        </p:grpSpPr>
        <p:sp>
          <p:nvSpPr>
            <p:cNvPr id="801" name="Google Shape;801;p51"/>
            <p:cNvSpPr/>
            <p:nvPr/>
          </p:nvSpPr>
          <p:spPr>
            <a:xfrm rot="5400000">
              <a:off x="2986479" y="4075771"/>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2" name="Google Shape;802;p51"/>
            <p:cNvSpPr/>
            <p:nvPr/>
          </p:nvSpPr>
          <p:spPr>
            <a:xfrm rot="5400000">
              <a:off x="2986479" y="45326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51"/>
            <p:cNvSpPr/>
            <p:nvPr/>
          </p:nvSpPr>
          <p:spPr>
            <a:xfrm rot="5400000">
              <a:off x="2986479" y="4989560"/>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4" name="Google Shape;804;p51"/>
            <p:cNvSpPr/>
            <p:nvPr/>
          </p:nvSpPr>
          <p:spPr>
            <a:xfrm rot="5400000">
              <a:off x="2986479" y="5446455"/>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5" name="Google Shape;805;p51"/>
            <p:cNvSpPr/>
            <p:nvPr/>
          </p:nvSpPr>
          <p:spPr>
            <a:xfrm rot="5400000">
              <a:off x="2986479" y="5903350"/>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6" name="Google Shape;806;p51"/>
            <p:cNvSpPr/>
            <p:nvPr/>
          </p:nvSpPr>
          <p:spPr>
            <a:xfrm rot="5400000">
              <a:off x="2986459" y="6360275"/>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7" name="Google Shape;807;p51"/>
            <p:cNvSpPr/>
            <p:nvPr/>
          </p:nvSpPr>
          <p:spPr>
            <a:xfrm rot="5400000">
              <a:off x="2795355" y="6583357"/>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8" name="Google Shape;808;p51"/>
            <p:cNvSpPr/>
            <p:nvPr/>
          </p:nvSpPr>
          <p:spPr>
            <a:xfrm rot="5400000">
              <a:off x="2795355" y="6126462"/>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9" name="Google Shape;809;p51"/>
            <p:cNvSpPr/>
            <p:nvPr/>
          </p:nvSpPr>
          <p:spPr>
            <a:xfrm rot="5400000">
              <a:off x="2795355" y="56695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0" name="Google Shape;810;p51"/>
            <p:cNvSpPr/>
            <p:nvPr/>
          </p:nvSpPr>
          <p:spPr>
            <a:xfrm rot="5400000">
              <a:off x="2795355" y="5212673"/>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1" name="Google Shape;811;p51"/>
            <p:cNvSpPr/>
            <p:nvPr/>
          </p:nvSpPr>
          <p:spPr>
            <a:xfrm rot="5400000">
              <a:off x="2795355" y="475577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2" name="Google Shape;812;p51"/>
            <p:cNvSpPr/>
            <p:nvPr/>
          </p:nvSpPr>
          <p:spPr>
            <a:xfrm rot="5400000">
              <a:off x="2795355" y="429888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3" name="Google Shape;813;p51"/>
            <p:cNvSpPr/>
            <p:nvPr/>
          </p:nvSpPr>
          <p:spPr>
            <a:xfrm rot="5400000">
              <a:off x="2604232" y="4075771"/>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4" name="Google Shape;814;p51"/>
            <p:cNvSpPr/>
            <p:nvPr/>
          </p:nvSpPr>
          <p:spPr>
            <a:xfrm rot="5400000">
              <a:off x="2604232" y="45326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5" name="Google Shape;815;p51"/>
            <p:cNvSpPr/>
            <p:nvPr/>
          </p:nvSpPr>
          <p:spPr>
            <a:xfrm rot="5400000">
              <a:off x="2604232" y="4989560"/>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6" name="Google Shape;816;p51"/>
            <p:cNvSpPr/>
            <p:nvPr/>
          </p:nvSpPr>
          <p:spPr>
            <a:xfrm rot="5400000">
              <a:off x="2604232" y="5446455"/>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7" name="Google Shape;817;p51"/>
            <p:cNvSpPr/>
            <p:nvPr/>
          </p:nvSpPr>
          <p:spPr>
            <a:xfrm rot="5400000">
              <a:off x="2604232" y="5903350"/>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8" name="Google Shape;818;p51"/>
            <p:cNvSpPr/>
            <p:nvPr/>
          </p:nvSpPr>
          <p:spPr>
            <a:xfrm rot="5400000">
              <a:off x="2604212" y="6360275"/>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19" name="Google Shape;819;p51"/>
            <p:cNvSpPr/>
            <p:nvPr/>
          </p:nvSpPr>
          <p:spPr>
            <a:xfrm rot="5400000">
              <a:off x="2413109" y="6583357"/>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0" name="Google Shape;820;p51"/>
            <p:cNvSpPr/>
            <p:nvPr/>
          </p:nvSpPr>
          <p:spPr>
            <a:xfrm rot="5400000">
              <a:off x="2413109" y="6126462"/>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1" name="Google Shape;821;p51"/>
            <p:cNvSpPr/>
            <p:nvPr/>
          </p:nvSpPr>
          <p:spPr>
            <a:xfrm rot="5400000">
              <a:off x="2413109" y="56695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2" name="Google Shape;822;p51"/>
            <p:cNvSpPr/>
            <p:nvPr/>
          </p:nvSpPr>
          <p:spPr>
            <a:xfrm rot="5400000">
              <a:off x="2413109" y="5212673"/>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3" name="Google Shape;823;p51"/>
            <p:cNvSpPr/>
            <p:nvPr/>
          </p:nvSpPr>
          <p:spPr>
            <a:xfrm rot="5400000">
              <a:off x="2413109" y="475577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4" name="Google Shape;824;p51"/>
            <p:cNvSpPr/>
            <p:nvPr/>
          </p:nvSpPr>
          <p:spPr>
            <a:xfrm rot="5400000">
              <a:off x="2413109" y="429888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5" name="Google Shape;825;p51"/>
            <p:cNvSpPr/>
            <p:nvPr/>
          </p:nvSpPr>
          <p:spPr>
            <a:xfrm rot="5400000">
              <a:off x="2221985" y="4075771"/>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6" name="Google Shape;826;p51"/>
            <p:cNvSpPr/>
            <p:nvPr/>
          </p:nvSpPr>
          <p:spPr>
            <a:xfrm rot="5400000">
              <a:off x="2221985" y="45326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7" name="Google Shape;827;p51"/>
            <p:cNvSpPr/>
            <p:nvPr/>
          </p:nvSpPr>
          <p:spPr>
            <a:xfrm rot="5400000">
              <a:off x="2221985" y="4989560"/>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8" name="Google Shape;828;p51"/>
            <p:cNvSpPr/>
            <p:nvPr/>
          </p:nvSpPr>
          <p:spPr>
            <a:xfrm rot="5400000">
              <a:off x="2221985" y="5446455"/>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29" name="Google Shape;829;p51"/>
            <p:cNvSpPr/>
            <p:nvPr/>
          </p:nvSpPr>
          <p:spPr>
            <a:xfrm rot="5400000">
              <a:off x="2221985" y="5903350"/>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0" name="Google Shape;830;p51"/>
            <p:cNvSpPr/>
            <p:nvPr/>
          </p:nvSpPr>
          <p:spPr>
            <a:xfrm rot="5400000">
              <a:off x="2221965" y="6360275"/>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1" name="Google Shape;831;p51"/>
            <p:cNvSpPr/>
            <p:nvPr/>
          </p:nvSpPr>
          <p:spPr>
            <a:xfrm rot="5400000">
              <a:off x="2030862" y="6583357"/>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2" name="Google Shape;832;p51"/>
            <p:cNvSpPr/>
            <p:nvPr/>
          </p:nvSpPr>
          <p:spPr>
            <a:xfrm rot="5400000">
              <a:off x="2030862" y="6126462"/>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3" name="Google Shape;833;p51"/>
            <p:cNvSpPr/>
            <p:nvPr/>
          </p:nvSpPr>
          <p:spPr>
            <a:xfrm rot="5400000">
              <a:off x="2030862" y="56695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4" name="Google Shape;834;p51"/>
            <p:cNvSpPr/>
            <p:nvPr/>
          </p:nvSpPr>
          <p:spPr>
            <a:xfrm rot="5400000">
              <a:off x="2030862" y="5212673"/>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5" name="Google Shape;835;p51"/>
            <p:cNvSpPr/>
            <p:nvPr/>
          </p:nvSpPr>
          <p:spPr>
            <a:xfrm rot="5400000">
              <a:off x="2030862" y="475577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6" name="Google Shape;836;p51"/>
            <p:cNvSpPr/>
            <p:nvPr/>
          </p:nvSpPr>
          <p:spPr>
            <a:xfrm rot="5400000">
              <a:off x="2030862" y="429888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7" name="Google Shape;837;p51"/>
            <p:cNvSpPr/>
            <p:nvPr/>
          </p:nvSpPr>
          <p:spPr>
            <a:xfrm rot="5400000">
              <a:off x="1839738" y="4075771"/>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8" name="Google Shape;838;p51"/>
            <p:cNvSpPr/>
            <p:nvPr/>
          </p:nvSpPr>
          <p:spPr>
            <a:xfrm rot="5400000">
              <a:off x="1839738" y="45326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39" name="Google Shape;839;p51"/>
            <p:cNvSpPr/>
            <p:nvPr/>
          </p:nvSpPr>
          <p:spPr>
            <a:xfrm rot="5400000">
              <a:off x="1839738" y="4989560"/>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0" name="Google Shape;840;p51"/>
            <p:cNvSpPr/>
            <p:nvPr/>
          </p:nvSpPr>
          <p:spPr>
            <a:xfrm rot="5400000">
              <a:off x="1839738" y="5446455"/>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1" name="Google Shape;841;p51"/>
            <p:cNvSpPr/>
            <p:nvPr/>
          </p:nvSpPr>
          <p:spPr>
            <a:xfrm rot="5400000">
              <a:off x="1839738" y="5903350"/>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2" name="Google Shape;842;p51"/>
            <p:cNvSpPr/>
            <p:nvPr/>
          </p:nvSpPr>
          <p:spPr>
            <a:xfrm rot="5400000">
              <a:off x="1839718" y="6360275"/>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3" name="Google Shape;843;p51"/>
            <p:cNvSpPr/>
            <p:nvPr/>
          </p:nvSpPr>
          <p:spPr>
            <a:xfrm rot="5400000">
              <a:off x="1648615" y="6583357"/>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4" name="Google Shape;844;p51"/>
            <p:cNvSpPr/>
            <p:nvPr/>
          </p:nvSpPr>
          <p:spPr>
            <a:xfrm rot="5400000">
              <a:off x="1648615" y="6126462"/>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5" name="Google Shape;845;p51"/>
            <p:cNvSpPr/>
            <p:nvPr/>
          </p:nvSpPr>
          <p:spPr>
            <a:xfrm rot="5400000">
              <a:off x="1648615" y="56695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6" name="Google Shape;846;p51"/>
            <p:cNvSpPr/>
            <p:nvPr/>
          </p:nvSpPr>
          <p:spPr>
            <a:xfrm rot="5400000">
              <a:off x="1648615" y="5212673"/>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7" name="Google Shape;847;p51"/>
            <p:cNvSpPr/>
            <p:nvPr/>
          </p:nvSpPr>
          <p:spPr>
            <a:xfrm rot="5400000">
              <a:off x="1648615" y="475577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8" name="Google Shape;848;p51"/>
            <p:cNvSpPr/>
            <p:nvPr/>
          </p:nvSpPr>
          <p:spPr>
            <a:xfrm rot="5400000">
              <a:off x="1648615" y="429888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49" name="Google Shape;849;p51"/>
            <p:cNvSpPr/>
            <p:nvPr/>
          </p:nvSpPr>
          <p:spPr>
            <a:xfrm rot="5400000">
              <a:off x="1457492" y="4075771"/>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0" name="Google Shape;850;p51"/>
            <p:cNvSpPr/>
            <p:nvPr/>
          </p:nvSpPr>
          <p:spPr>
            <a:xfrm rot="5400000">
              <a:off x="1457492" y="45326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1" name="Google Shape;851;p51"/>
            <p:cNvSpPr/>
            <p:nvPr/>
          </p:nvSpPr>
          <p:spPr>
            <a:xfrm rot="5400000">
              <a:off x="1457492" y="4989560"/>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2" name="Google Shape;852;p51"/>
            <p:cNvSpPr/>
            <p:nvPr/>
          </p:nvSpPr>
          <p:spPr>
            <a:xfrm rot="5400000">
              <a:off x="1457492" y="5446455"/>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3" name="Google Shape;853;p51"/>
            <p:cNvSpPr/>
            <p:nvPr/>
          </p:nvSpPr>
          <p:spPr>
            <a:xfrm rot="5400000">
              <a:off x="1457492" y="5903350"/>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4" name="Google Shape;854;p51"/>
            <p:cNvSpPr/>
            <p:nvPr/>
          </p:nvSpPr>
          <p:spPr>
            <a:xfrm rot="5400000">
              <a:off x="1457472" y="6360275"/>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5" name="Google Shape;855;p51"/>
            <p:cNvSpPr/>
            <p:nvPr/>
          </p:nvSpPr>
          <p:spPr>
            <a:xfrm rot="5400000">
              <a:off x="1266329" y="6583331"/>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6" name="Google Shape;856;p51"/>
            <p:cNvSpPr/>
            <p:nvPr/>
          </p:nvSpPr>
          <p:spPr>
            <a:xfrm rot="5400000">
              <a:off x="1266329" y="6126436"/>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7" name="Google Shape;857;p51"/>
            <p:cNvSpPr/>
            <p:nvPr/>
          </p:nvSpPr>
          <p:spPr>
            <a:xfrm rot="5400000">
              <a:off x="1266329" y="56695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8" name="Google Shape;858;p51"/>
            <p:cNvSpPr/>
            <p:nvPr/>
          </p:nvSpPr>
          <p:spPr>
            <a:xfrm rot="5400000">
              <a:off x="1266329" y="5212647"/>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59" name="Google Shape;859;p51"/>
            <p:cNvSpPr/>
            <p:nvPr/>
          </p:nvSpPr>
          <p:spPr>
            <a:xfrm rot="5400000">
              <a:off x="1266329" y="475575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0" name="Google Shape;860;p51"/>
            <p:cNvSpPr/>
            <p:nvPr/>
          </p:nvSpPr>
          <p:spPr>
            <a:xfrm rot="5400000">
              <a:off x="1266329" y="429885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1" name="Google Shape;861;p51"/>
            <p:cNvSpPr/>
            <p:nvPr/>
          </p:nvSpPr>
          <p:spPr>
            <a:xfrm rot="5400000">
              <a:off x="1075169" y="4075771"/>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2" name="Google Shape;862;p51"/>
            <p:cNvSpPr/>
            <p:nvPr/>
          </p:nvSpPr>
          <p:spPr>
            <a:xfrm rot="5400000">
              <a:off x="1075169" y="45326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3" name="Google Shape;863;p51"/>
            <p:cNvSpPr/>
            <p:nvPr/>
          </p:nvSpPr>
          <p:spPr>
            <a:xfrm rot="5400000">
              <a:off x="1075169" y="4989560"/>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4" name="Google Shape;864;p51"/>
            <p:cNvSpPr/>
            <p:nvPr/>
          </p:nvSpPr>
          <p:spPr>
            <a:xfrm rot="5400000">
              <a:off x="1075169" y="5446455"/>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5" name="Google Shape;865;p51"/>
            <p:cNvSpPr/>
            <p:nvPr/>
          </p:nvSpPr>
          <p:spPr>
            <a:xfrm rot="5400000">
              <a:off x="1075169" y="5903350"/>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6" name="Google Shape;866;p51"/>
            <p:cNvSpPr/>
            <p:nvPr/>
          </p:nvSpPr>
          <p:spPr>
            <a:xfrm rot="5400000">
              <a:off x="1075149" y="6360275"/>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7" name="Google Shape;867;p51"/>
            <p:cNvSpPr/>
            <p:nvPr/>
          </p:nvSpPr>
          <p:spPr>
            <a:xfrm rot="5400000">
              <a:off x="884046" y="6583357"/>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8" name="Google Shape;868;p51"/>
            <p:cNvSpPr/>
            <p:nvPr/>
          </p:nvSpPr>
          <p:spPr>
            <a:xfrm rot="5400000">
              <a:off x="884046" y="6126462"/>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69" name="Google Shape;869;p51"/>
            <p:cNvSpPr/>
            <p:nvPr/>
          </p:nvSpPr>
          <p:spPr>
            <a:xfrm rot="5400000">
              <a:off x="884046" y="56695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0" name="Google Shape;870;p51"/>
            <p:cNvSpPr/>
            <p:nvPr/>
          </p:nvSpPr>
          <p:spPr>
            <a:xfrm rot="5400000">
              <a:off x="884046" y="5212673"/>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1" name="Google Shape;871;p51"/>
            <p:cNvSpPr/>
            <p:nvPr/>
          </p:nvSpPr>
          <p:spPr>
            <a:xfrm rot="5400000">
              <a:off x="884046" y="475577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2" name="Google Shape;872;p51"/>
            <p:cNvSpPr/>
            <p:nvPr/>
          </p:nvSpPr>
          <p:spPr>
            <a:xfrm rot="5400000">
              <a:off x="884046" y="429888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3" name="Google Shape;873;p51"/>
            <p:cNvSpPr/>
            <p:nvPr/>
          </p:nvSpPr>
          <p:spPr>
            <a:xfrm rot="5400000">
              <a:off x="692922" y="4075771"/>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4" name="Google Shape;874;p51"/>
            <p:cNvSpPr/>
            <p:nvPr/>
          </p:nvSpPr>
          <p:spPr>
            <a:xfrm rot="5400000">
              <a:off x="692922" y="45326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5" name="Google Shape;875;p51"/>
            <p:cNvSpPr/>
            <p:nvPr/>
          </p:nvSpPr>
          <p:spPr>
            <a:xfrm rot="5400000">
              <a:off x="692922" y="4989560"/>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6" name="Google Shape;876;p51"/>
            <p:cNvSpPr/>
            <p:nvPr/>
          </p:nvSpPr>
          <p:spPr>
            <a:xfrm rot="5400000">
              <a:off x="692922" y="5446455"/>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7" name="Google Shape;877;p51"/>
            <p:cNvSpPr/>
            <p:nvPr/>
          </p:nvSpPr>
          <p:spPr>
            <a:xfrm rot="5400000">
              <a:off x="692922" y="5903350"/>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8" name="Google Shape;878;p51"/>
            <p:cNvSpPr/>
            <p:nvPr/>
          </p:nvSpPr>
          <p:spPr>
            <a:xfrm rot="5400000">
              <a:off x="692902" y="6360275"/>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79" name="Google Shape;879;p51"/>
            <p:cNvSpPr/>
            <p:nvPr/>
          </p:nvSpPr>
          <p:spPr>
            <a:xfrm rot="5400000">
              <a:off x="501799" y="6583357"/>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0" name="Google Shape;880;p51"/>
            <p:cNvSpPr/>
            <p:nvPr/>
          </p:nvSpPr>
          <p:spPr>
            <a:xfrm rot="5400000">
              <a:off x="501799" y="6126462"/>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1" name="Google Shape;881;p51"/>
            <p:cNvSpPr/>
            <p:nvPr/>
          </p:nvSpPr>
          <p:spPr>
            <a:xfrm rot="5400000">
              <a:off x="501799" y="56695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2" name="Google Shape;882;p51"/>
            <p:cNvSpPr/>
            <p:nvPr/>
          </p:nvSpPr>
          <p:spPr>
            <a:xfrm rot="5400000">
              <a:off x="501799" y="5212673"/>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3" name="Google Shape;883;p51"/>
            <p:cNvSpPr/>
            <p:nvPr/>
          </p:nvSpPr>
          <p:spPr>
            <a:xfrm rot="5400000">
              <a:off x="501799" y="475577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4" name="Google Shape;884;p51"/>
            <p:cNvSpPr/>
            <p:nvPr/>
          </p:nvSpPr>
          <p:spPr>
            <a:xfrm rot="5400000">
              <a:off x="501799" y="429888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5" name="Google Shape;885;p51"/>
            <p:cNvSpPr/>
            <p:nvPr/>
          </p:nvSpPr>
          <p:spPr>
            <a:xfrm rot="5400000">
              <a:off x="310637" y="4075745"/>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6" name="Google Shape;886;p51"/>
            <p:cNvSpPr/>
            <p:nvPr/>
          </p:nvSpPr>
          <p:spPr>
            <a:xfrm rot="5400000">
              <a:off x="310637" y="45326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7" name="Google Shape;887;p51"/>
            <p:cNvSpPr/>
            <p:nvPr/>
          </p:nvSpPr>
          <p:spPr>
            <a:xfrm rot="5400000">
              <a:off x="310637" y="4989534"/>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8" name="Google Shape;888;p51"/>
            <p:cNvSpPr/>
            <p:nvPr/>
          </p:nvSpPr>
          <p:spPr>
            <a:xfrm rot="5400000">
              <a:off x="310637" y="5446429"/>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89" name="Google Shape;889;p51"/>
            <p:cNvSpPr/>
            <p:nvPr/>
          </p:nvSpPr>
          <p:spPr>
            <a:xfrm rot="5400000">
              <a:off x="310637" y="5903324"/>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0" name="Google Shape;890;p51"/>
            <p:cNvSpPr/>
            <p:nvPr/>
          </p:nvSpPr>
          <p:spPr>
            <a:xfrm rot="5400000">
              <a:off x="310616" y="6360249"/>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1" name="Google Shape;891;p51"/>
            <p:cNvSpPr/>
            <p:nvPr/>
          </p:nvSpPr>
          <p:spPr>
            <a:xfrm rot="5400000">
              <a:off x="119471" y="6583357"/>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2" name="Google Shape;892;p51"/>
            <p:cNvSpPr/>
            <p:nvPr/>
          </p:nvSpPr>
          <p:spPr>
            <a:xfrm rot="5400000">
              <a:off x="119471" y="6126462"/>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3" name="Google Shape;893;p51"/>
            <p:cNvSpPr/>
            <p:nvPr/>
          </p:nvSpPr>
          <p:spPr>
            <a:xfrm rot="5400000">
              <a:off x="119471" y="56695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4" name="Google Shape;894;p51"/>
            <p:cNvSpPr/>
            <p:nvPr/>
          </p:nvSpPr>
          <p:spPr>
            <a:xfrm rot="5400000">
              <a:off x="119471" y="5212673"/>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5" name="Google Shape;895;p51"/>
            <p:cNvSpPr/>
            <p:nvPr/>
          </p:nvSpPr>
          <p:spPr>
            <a:xfrm rot="5400000">
              <a:off x="119471" y="475577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6" name="Google Shape;896;p51"/>
            <p:cNvSpPr/>
            <p:nvPr/>
          </p:nvSpPr>
          <p:spPr>
            <a:xfrm rot="5400000">
              <a:off x="119471" y="429888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7" name="Google Shape;897;p51"/>
            <p:cNvSpPr/>
            <p:nvPr/>
          </p:nvSpPr>
          <p:spPr>
            <a:xfrm rot="5400000">
              <a:off x="3368726" y="4075771"/>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8" name="Google Shape;898;p51"/>
            <p:cNvSpPr/>
            <p:nvPr/>
          </p:nvSpPr>
          <p:spPr>
            <a:xfrm rot="5400000">
              <a:off x="3368726" y="45326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99" name="Google Shape;899;p51"/>
            <p:cNvSpPr/>
            <p:nvPr/>
          </p:nvSpPr>
          <p:spPr>
            <a:xfrm rot="5400000">
              <a:off x="3368726" y="4989560"/>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0" name="Google Shape;900;p51"/>
            <p:cNvSpPr/>
            <p:nvPr/>
          </p:nvSpPr>
          <p:spPr>
            <a:xfrm rot="5400000">
              <a:off x="3368726" y="5446455"/>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1" name="Google Shape;901;p51"/>
            <p:cNvSpPr/>
            <p:nvPr/>
          </p:nvSpPr>
          <p:spPr>
            <a:xfrm rot="5400000">
              <a:off x="3368726" y="5903350"/>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2" name="Google Shape;902;p51"/>
            <p:cNvSpPr/>
            <p:nvPr/>
          </p:nvSpPr>
          <p:spPr>
            <a:xfrm rot="5400000">
              <a:off x="3368706" y="6360275"/>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3" name="Google Shape;903;p51"/>
            <p:cNvSpPr/>
            <p:nvPr/>
          </p:nvSpPr>
          <p:spPr>
            <a:xfrm rot="5400000">
              <a:off x="3177602" y="6583357"/>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4" name="Google Shape;904;p51"/>
            <p:cNvSpPr/>
            <p:nvPr/>
          </p:nvSpPr>
          <p:spPr>
            <a:xfrm rot="5400000">
              <a:off x="3177602" y="6126462"/>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5" name="Google Shape;905;p51"/>
            <p:cNvSpPr/>
            <p:nvPr/>
          </p:nvSpPr>
          <p:spPr>
            <a:xfrm rot="5400000">
              <a:off x="3177602" y="56695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6" name="Google Shape;906;p51"/>
            <p:cNvSpPr/>
            <p:nvPr/>
          </p:nvSpPr>
          <p:spPr>
            <a:xfrm rot="5400000">
              <a:off x="3177602" y="5212673"/>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7" name="Google Shape;907;p51"/>
            <p:cNvSpPr/>
            <p:nvPr/>
          </p:nvSpPr>
          <p:spPr>
            <a:xfrm rot="5400000">
              <a:off x="3177602" y="475577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8" name="Google Shape;908;p51"/>
            <p:cNvSpPr/>
            <p:nvPr/>
          </p:nvSpPr>
          <p:spPr>
            <a:xfrm rot="5400000">
              <a:off x="3177602" y="429888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09" name="Google Shape;909;p51"/>
            <p:cNvSpPr/>
            <p:nvPr/>
          </p:nvSpPr>
          <p:spPr>
            <a:xfrm rot="5400000">
              <a:off x="2986479" y="-172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0" name="Google Shape;910;p51"/>
            <p:cNvSpPr/>
            <p:nvPr/>
          </p:nvSpPr>
          <p:spPr>
            <a:xfrm rot="5400000">
              <a:off x="2986479" y="455172"/>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1" name="Google Shape;911;p51"/>
            <p:cNvSpPr/>
            <p:nvPr/>
          </p:nvSpPr>
          <p:spPr>
            <a:xfrm rot="5400000">
              <a:off x="2986479" y="912066"/>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2" name="Google Shape;912;p51"/>
            <p:cNvSpPr/>
            <p:nvPr/>
          </p:nvSpPr>
          <p:spPr>
            <a:xfrm rot="5400000">
              <a:off x="2986479" y="1368961"/>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3" name="Google Shape;913;p51"/>
            <p:cNvSpPr/>
            <p:nvPr/>
          </p:nvSpPr>
          <p:spPr>
            <a:xfrm rot="5400000">
              <a:off x="2986479" y="1825856"/>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4" name="Google Shape;914;p51"/>
            <p:cNvSpPr/>
            <p:nvPr/>
          </p:nvSpPr>
          <p:spPr>
            <a:xfrm rot="5400000">
              <a:off x="2986459" y="2282781"/>
              <a:ext cx="83240" cy="86647"/>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5" name="Google Shape;915;p51"/>
            <p:cNvSpPr/>
            <p:nvPr/>
          </p:nvSpPr>
          <p:spPr>
            <a:xfrm rot="5400000">
              <a:off x="2986479" y="2739708"/>
              <a:ext cx="83200" cy="86647"/>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6" name="Google Shape;916;p51"/>
            <p:cNvSpPr/>
            <p:nvPr/>
          </p:nvSpPr>
          <p:spPr>
            <a:xfrm rot="5400000">
              <a:off x="2986479" y="3196603"/>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7" name="Google Shape;917;p51"/>
            <p:cNvSpPr/>
            <p:nvPr/>
          </p:nvSpPr>
          <p:spPr>
            <a:xfrm rot="5400000">
              <a:off x="2986479" y="3653497"/>
              <a:ext cx="83200" cy="86647"/>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8" name="Google Shape;918;p51"/>
            <p:cNvSpPr/>
            <p:nvPr/>
          </p:nvSpPr>
          <p:spPr>
            <a:xfrm rot="5400000">
              <a:off x="2795355" y="387660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19" name="Google Shape;919;p51"/>
            <p:cNvSpPr/>
            <p:nvPr/>
          </p:nvSpPr>
          <p:spPr>
            <a:xfrm rot="5400000">
              <a:off x="2795355" y="341971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0" name="Google Shape;920;p51"/>
            <p:cNvSpPr/>
            <p:nvPr/>
          </p:nvSpPr>
          <p:spPr>
            <a:xfrm rot="5400000">
              <a:off x="2795355" y="2962820"/>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1" name="Google Shape;921;p51"/>
            <p:cNvSpPr/>
            <p:nvPr/>
          </p:nvSpPr>
          <p:spPr>
            <a:xfrm rot="5400000">
              <a:off x="2795355" y="2505863"/>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2" name="Google Shape;922;p51"/>
            <p:cNvSpPr/>
            <p:nvPr/>
          </p:nvSpPr>
          <p:spPr>
            <a:xfrm rot="5400000">
              <a:off x="2795355" y="2048968"/>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3" name="Google Shape;923;p51"/>
            <p:cNvSpPr/>
            <p:nvPr/>
          </p:nvSpPr>
          <p:spPr>
            <a:xfrm rot="5400000">
              <a:off x="2795355" y="1592074"/>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4" name="Google Shape;924;p51"/>
            <p:cNvSpPr/>
            <p:nvPr/>
          </p:nvSpPr>
          <p:spPr>
            <a:xfrm rot="5400000">
              <a:off x="2795355" y="1135179"/>
              <a:ext cx="83200" cy="86647"/>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5" name="Google Shape;925;p51"/>
            <p:cNvSpPr/>
            <p:nvPr/>
          </p:nvSpPr>
          <p:spPr>
            <a:xfrm rot="5400000">
              <a:off x="2795355" y="678285"/>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6" name="Google Shape;926;p51"/>
            <p:cNvSpPr/>
            <p:nvPr/>
          </p:nvSpPr>
          <p:spPr>
            <a:xfrm rot="5400000">
              <a:off x="2795355" y="221389"/>
              <a:ext cx="83200" cy="86647"/>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7" name="Google Shape;927;p51"/>
            <p:cNvSpPr/>
            <p:nvPr/>
          </p:nvSpPr>
          <p:spPr>
            <a:xfrm rot="5400000">
              <a:off x="2604232" y="-172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8" name="Google Shape;928;p51"/>
            <p:cNvSpPr/>
            <p:nvPr/>
          </p:nvSpPr>
          <p:spPr>
            <a:xfrm rot="5400000">
              <a:off x="2604232" y="455172"/>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29" name="Google Shape;929;p51"/>
            <p:cNvSpPr/>
            <p:nvPr/>
          </p:nvSpPr>
          <p:spPr>
            <a:xfrm rot="5400000">
              <a:off x="2604232" y="912066"/>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0" name="Google Shape;930;p51"/>
            <p:cNvSpPr/>
            <p:nvPr/>
          </p:nvSpPr>
          <p:spPr>
            <a:xfrm rot="5400000">
              <a:off x="2604232" y="1368961"/>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1" name="Google Shape;931;p51"/>
            <p:cNvSpPr/>
            <p:nvPr/>
          </p:nvSpPr>
          <p:spPr>
            <a:xfrm rot="5400000">
              <a:off x="2604232" y="1825856"/>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2" name="Google Shape;932;p51"/>
            <p:cNvSpPr/>
            <p:nvPr/>
          </p:nvSpPr>
          <p:spPr>
            <a:xfrm rot="5400000">
              <a:off x="2604212" y="2282781"/>
              <a:ext cx="83240" cy="86647"/>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3" name="Google Shape;933;p51"/>
            <p:cNvSpPr/>
            <p:nvPr/>
          </p:nvSpPr>
          <p:spPr>
            <a:xfrm rot="5400000">
              <a:off x="2604232" y="2739708"/>
              <a:ext cx="83200" cy="86647"/>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4" name="Google Shape;934;p51"/>
            <p:cNvSpPr/>
            <p:nvPr/>
          </p:nvSpPr>
          <p:spPr>
            <a:xfrm rot="5400000">
              <a:off x="2604232" y="3196603"/>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5" name="Google Shape;935;p51"/>
            <p:cNvSpPr/>
            <p:nvPr/>
          </p:nvSpPr>
          <p:spPr>
            <a:xfrm rot="5400000">
              <a:off x="2604232" y="3653497"/>
              <a:ext cx="83200" cy="86647"/>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6" name="Google Shape;936;p51"/>
            <p:cNvSpPr/>
            <p:nvPr/>
          </p:nvSpPr>
          <p:spPr>
            <a:xfrm rot="5400000">
              <a:off x="2413109" y="387660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7" name="Google Shape;937;p51"/>
            <p:cNvSpPr/>
            <p:nvPr/>
          </p:nvSpPr>
          <p:spPr>
            <a:xfrm rot="5400000">
              <a:off x="2413109" y="341971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8" name="Google Shape;938;p51"/>
            <p:cNvSpPr/>
            <p:nvPr/>
          </p:nvSpPr>
          <p:spPr>
            <a:xfrm rot="5400000">
              <a:off x="2413109" y="2962820"/>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9" name="Google Shape;939;p51"/>
            <p:cNvSpPr/>
            <p:nvPr/>
          </p:nvSpPr>
          <p:spPr>
            <a:xfrm rot="5400000">
              <a:off x="2413109" y="2505863"/>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0" name="Google Shape;940;p51"/>
            <p:cNvSpPr/>
            <p:nvPr/>
          </p:nvSpPr>
          <p:spPr>
            <a:xfrm rot="5400000">
              <a:off x="2413109" y="2048968"/>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1" name="Google Shape;941;p51"/>
            <p:cNvSpPr/>
            <p:nvPr/>
          </p:nvSpPr>
          <p:spPr>
            <a:xfrm rot="5400000">
              <a:off x="2413109" y="1592074"/>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2" name="Google Shape;942;p51"/>
            <p:cNvSpPr/>
            <p:nvPr/>
          </p:nvSpPr>
          <p:spPr>
            <a:xfrm rot="5400000">
              <a:off x="2413109" y="1135179"/>
              <a:ext cx="83200" cy="86647"/>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3" name="Google Shape;943;p51"/>
            <p:cNvSpPr/>
            <p:nvPr/>
          </p:nvSpPr>
          <p:spPr>
            <a:xfrm rot="5400000">
              <a:off x="2413109" y="678285"/>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4" name="Google Shape;944;p51"/>
            <p:cNvSpPr/>
            <p:nvPr/>
          </p:nvSpPr>
          <p:spPr>
            <a:xfrm rot="5400000">
              <a:off x="2413109" y="221389"/>
              <a:ext cx="83200" cy="86647"/>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5" name="Google Shape;945;p51"/>
            <p:cNvSpPr/>
            <p:nvPr/>
          </p:nvSpPr>
          <p:spPr>
            <a:xfrm rot="5400000">
              <a:off x="2221985" y="-172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6" name="Google Shape;946;p51"/>
            <p:cNvSpPr/>
            <p:nvPr/>
          </p:nvSpPr>
          <p:spPr>
            <a:xfrm rot="5400000">
              <a:off x="2221985" y="455172"/>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7" name="Google Shape;947;p51"/>
            <p:cNvSpPr/>
            <p:nvPr/>
          </p:nvSpPr>
          <p:spPr>
            <a:xfrm rot="5400000">
              <a:off x="2221985" y="912066"/>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8" name="Google Shape;948;p51"/>
            <p:cNvSpPr/>
            <p:nvPr/>
          </p:nvSpPr>
          <p:spPr>
            <a:xfrm rot="5400000">
              <a:off x="2221985" y="1368961"/>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49" name="Google Shape;949;p51"/>
            <p:cNvSpPr/>
            <p:nvPr/>
          </p:nvSpPr>
          <p:spPr>
            <a:xfrm rot="5400000">
              <a:off x="2221985" y="1825856"/>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0" name="Google Shape;950;p51"/>
            <p:cNvSpPr/>
            <p:nvPr/>
          </p:nvSpPr>
          <p:spPr>
            <a:xfrm rot="5400000">
              <a:off x="2221965" y="2282781"/>
              <a:ext cx="83240" cy="86647"/>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1" name="Google Shape;951;p51"/>
            <p:cNvSpPr/>
            <p:nvPr/>
          </p:nvSpPr>
          <p:spPr>
            <a:xfrm rot="5400000">
              <a:off x="2221985" y="2739708"/>
              <a:ext cx="83200" cy="86647"/>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2" name="Google Shape;952;p51"/>
            <p:cNvSpPr/>
            <p:nvPr/>
          </p:nvSpPr>
          <p:spPr>
            <a:xfrm rot="5400000">
              <a:off x="2221985" y="3196603"/>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3" name="Google Shape;953;p51"/>
            <p:cNvSpPr/>
            <p:nvPr/>
          </p:nvSpPr>
          <p:spPr>
            <a:xfrm rot="5400000">
              <a:off x="2221985" y="3653497"/>
              <a:ext cx="83200" cy="86647"/>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4" name="Google Shape;954;p51"/>
            <p:cNvSpPr/>
            <p:nvPr/>
          </p:nvSpPr>
          <p:spPr>
            <a:xfrm rot="5400000">
              <a:off x="2030862" y="387660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5" name="Google Shape;955;p51"/>
            <p:cNvSpPr/>
            <p:nvPr/>
          </p:nvSpPr>
          <p:spPr>
            <a:xfrm rot="5400000">
              <a:off x="2030862" y="341971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6" name="Google Shape;956;p51"/>
            <p:cNvSpPr/>
            <p:nvPr/>
          </p:nvSpPr>
          <p:spPr>
            <a:xfrm rot="5400000">
              <a:off x="2030862" y="2962820"/>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7" name="Google Shape;957;p51"/>
            <p:cNvSpPr/>
            <p:nvPr/>
          </p:nvSpPr>
          <p:spPr>
            <a:xfrm rot="5400000">
              <a:off x="2030862" y="2505863"/>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8" name="Google Shape;958;p51"/>
            <p:cNvSpPr/>
            <p:nvPr/>
          </p:nvSpPr>
          <p:spPr>
            <a:xfrm rot="5400000">
              <a:off x="2030862" y="2048968"/>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59" name="Google Shape;959;p51"/>
            <p:cNvSpPr/>
            <p:nvPr/>
          </p:nvSpPr>
          <p:spPr>
            <a:xfrm rot="5400000">
              <a:off x="2030862" y="1592074"/>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0" name="Google Shape;960;p51"/>
            <p:cNvSpPr/>
            <p:nvPr/>
          </p:nvSpPr>
          <p:spPr>
            <a:xfrm rot="5400000">
              <a:off x="2030862" y="1135179"/>
              <a:ext cx="83200" cy="86647"/>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1" name="Google Shape;961;p51"/>
            <p:cNvSpPr/>
            <p:nvPr/>
          </p:nvSpPr>
          <p:spPr>
            <a:xfrm rot="5400000">
              <a:off x="2030862" y="678285"/>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2" name="Google Shape;962;p51"/>
            <p:cNvSpPr/>
            <p:nvPr/>
          </p:nvSpPr>
          <p:spPr>
            <a:xfrm rot="5400000">
              <a:off x="2030862" y="221389"/>
              <a:ext cx="83200" cy="86647"/>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3" name="Google Shape;963;p51"/>
            <p:cNvSpPr/>
            <p:nvPr/>
          </p:nvSpPr>
          <p:spPr>
            <a:xfrm rot="5400000">
              <a:off x="1839738" y="-172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4" name="Google Shape;964;p51"/>
            <p:cNvSpPr/>
            <p:nvPr/>
          </p:nvSpPr>
          <p:spPr>
            <a:xfrm rot="5400000">
              <a:off x="1839738" y="455172"/>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5" name="Google Shape;965;p51"/>
            <p:cNvSpPr/>
            <p:nvPr/>
          </p:nvSpPr>
          <p:spPr>
            <a:xfrm rot="5400000">
              <a:off x="1839738" y="912066"/>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6" name="Google Shape;966;p51"/>
            <p:cNvSpPr/>
            <p:nvPr/>
          </p:nvSpPr>
          <p:spPr>
            <a:xfrm rot="5400000">
              <a:off x="1839738" y="1368961"/>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7" name="Google Shape;967;p51"/>
            <p:cNvSpPr/>
            <p:nvPr/>
          </p:nvSpPr>
          <p:spPr>
            <a:xfrm rot="5400000">
              <a:off x="1839738" y="1825856"/>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8" name="Google Shape;968;p51"/>
            <p:cNvSpPr/>
            <p:nvPr/>
          </p:nvSpPr>
          <p:spPr>
            <a:xfrm rot="5400000">
              <a:off x="1839718" y="2282781"/>
              <a:ext cx="83240" cy="86647"/>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69" name="Google Shape;969;p51"/>
            <p:cNvSpPr/>
            <p:nvPr/>
          </p:nvSpPr>
          <p:spPr>
            <a:xfrm rot="5400000">
              <a:off x="1839738" y="2739708"/>
              <a:ext cx="83200" cy="86647"/>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0" name="Google Shape;970;p51"/>
            <p:cNvSpPr/>
            <p:nvPr/>
          </p:nvSpPr>
          <p:spPr>
            <a:xfrm rot="5400000">
              <a:off x="1839738" y="3196603"/>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1" name="Google Shape;971;p51"/>
            <p:cNvSpPr/>
            <p:nvPr/>
          </p:nvSpPr>
          <p:spPr>
            <a:xfrm rot="5400000">
              <a:off x="1839738" y="3653497"/>
              <a:ext cx="83200" cy="86647"/>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2" name="Google Shape;972;p51"/>
            <p:cNvSpPr/>
            <p:nvPr/>
          </p:nvSpPr>
          <p:spPr>
            <a:xfrm rot="5400000">
              <a:off x="1648615" y="387660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3" name="Google Shape;973;p51"/>
            <p:cNvSpPr/>
            <p:nvPr/>
          </p:nvSpPr>
          <p:spPr>
            <a:xfrm rot="5400000">
              <a:off x="1648615" y="341971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4" name="Google Shape;974;p51"/>
            <p:cNvSpPr/>
            <p:nvPr/>
          </p:nvSpPr>
          <p:spPr>
            <a:xfrm rot="5400000">
              <a:off x="1648615" y="2962820"/>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5" name="Google Shape;975;p51"/>
            <p:cNvSpPr/>
            <p:nvPr/>
          </p:nvSpPr>
          <p:spPr>
            <a:xfrm rot="5400000">
              <a:off x="1648615" y="2505863"/>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6" name="Google Shape;976;p51"/>
            <p:cNvSpPr/>
            <p:nvPr/>
          </p:nvSpPr>
          <p:spPr>
            <a:xfrm rot="5400000">
              <a:off x="1648615" y="2048968"/>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7" name="Google Shape;977;p51"/>
            <p:cNvSpPr/>
            <p:nvPr/>
          </p:nvSpPr>
          <p:spPr>
            <a:xfrm rot="5400000">
              <a:off x="1648615" y="1592074"/>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8" name="Google Shape;978;p51"/>
            <p:cNvSpPr/>
            <p:nvPr/>
          </p:nvSpPr>
          <p:spPr>
            <a:xfrm rot="5400000">
              <a:off x="1648615" y="1135179"/>
              <a:ext cx="83200" cy="86647"/>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79" name="Google Shape;979;p51"/>
            <p:cNvSpPr/>
            <p:nvPr/>
          </p:nvSpPr>
          <p:spPr>
            <a:xfrm rot="5400000">
              <a:off x="1648615" y="678285"/>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0" name="Google Shape;980;p51"/>
            <p:cNvSpPr/>
            <p:nvPr/>
          </p:nvSpPr>
          <p:spPr>
            <a:xfrm rot="5400000">
              <a:off x="1648615" y="221389"/>
              <a:ext cx="83200" cy="86647"/>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1" name="Google Shape;981;p51"/>
            <p:cNvSpPr/>
            <p:nvPr/>
          </p:nvSpPr>
          <p:spPr>
            <a:xfrm rot="5400000">
              <a:off x="1457492" y="-172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2" name="Google Shape;982;p51"/>
            <p:cNvSpPr/>
            <p:nvPr/>
          </p:nvSpPr>
          <p:spPr>
            <a:xfrm rot="5400000">
              <a:off x="1457492" y="455172"/>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3" name="Google Shape;983;p51"/>
            <p:cNvSpPr/>
            <p:nvPr/>
          </p:nvSpPr>
          <p:spPr>
            <a:xfrm rot="5400000">
              <a:off x="1457492" y="912066"/>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4" name="Google Shape;984;p51"/>
            <p:cNvSpPr/>
            <p:nvPr/>
          </p:nvSpPr>
          <p:spPr>
            <a:xfrm rot="5400000">
              <a:off x="1457492" y="1368961"/>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5" name="Google Shape;985;p51"/>
            <p:cNvSpPr/>
            <p:nvPr/>
          </p:nvSpPr>
          <p:spPr>
            <a:xfrm rot="5400000">
              <a:off x="1457492" y="1825856"/>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6" name="Google Shape;986;p51"/>
            <p:cNvSpPr/>
            <p:nvPr/>
          </p:nvSpPr>
          <p:spPr>
            <a:xfrm rot="5400000">
              <a:off x="1457472" y="2282781"/>
              <a:ext cx="83240" cy="86647"/>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7" name="Google Shape;987;p51"/>
            <p:cNvSpPr/>
            <p:nvPr/>
          </p:nvSpPr>
          <p:spPr>
            <a:xfrm rot="5400000">
              <a:off x="1457492" y="2739708"/>
              <a:ext cx="83200" cy="86647"/>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8" name="Google Shape;988;p51"/>
            <p:cNvSpPr/>
            <p:nvPr/>
          </p:nvSpPr>
          <p:spPr>
            <a:xfrm rot="5400000">
              <a:off x="1457492" y="3196603"/>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89" name="Google Shape;989;p51"/>
            <p:cNvSpPr/>
            <p:nvPr/>
          </p:nvSpPr>
          <p:spPr>
            <a:xfrm rot="5400000">
              <a:off x="1457492" y="3653497"/>
              <a:ext cx="83200" cy="86647"/>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0" name="Google Shape;990;p51"/>
            <p:cNvSpPr/>
            <p:nvPr/>
          </p:nvSpPr>
          <p:spPr>
            <a:xfrm rot="5400000">
              <a:off x="1266329" y="387658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1" name="Google Shape;991;p51"/>
            <p:cNvSpPr/>
            <p:nvPr/>
          </p:nvSpPr>
          <p:spPr>
            <a:xfrm rot="5400000">
              <a:off x="1266329" y="341968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2" name="Google Shape;992;p51"/>
            <p:cNvSpPr/>
            <p:nvPr/>
          </p:nvSpPr>
          <p:spPr>
            <a:xfrm rot="5400000">
              <a:off x="1266329" y="2962794"/>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3" name="Google Shape;993;p51"/>
            <p:cNvSpPr/>
            <p:nvPr/>
          </p:nvSpPr>
          <p:spPr>
            <a:xfrm rot="5400000">
              <a:off x="1266329" y="2505837"/>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4" name="Google Shape;994;p51"/>
            <p:cNvSpPr/>
            <p:nvPr/>
          </p:nvSpPr>
          <p:spPr>
            <a:xfrm rot="5400000">
              <a:off x="1266329" y="2048942"/>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5" name="Google Shape;995;p51"/>
            <p:cNvSpPr/>
            <p:nvPr/>
          </p:nvSpPr>
          <p:spPr>
            <a:xfrm rot="5400000">
              <a:off x="1266329" y="1592048"/>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6" name="Google Shape;996;p51"/>
            <p:cNvSpPr/>
            <p:nvPr/>
          </p:nvSpPr>
          <p:spPr>
            <a:xfrm rot="5400000">
              <a:off x="1266329" y="1135153"/>
              <a:ext cx="83200" cy="86699"/>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7" name="Google Shape;997;p51"/>
            <p:cNvSpPr/>
            <p:nvPr/>
          </p:nvSpPr>
          <p:spPr>
            <a:xfrm rot="5400000">
              <a:off x="1266329" y="678259"/>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8" name="Google Shape;998;p51"/>
            <p:cNvSpPr/>
            <p:nvPr/>
          </p:nvSpPr>
          <p:spPr>
            <a:xfrm rot="5400000">
              <a:off x="1266329" y="221363"/>
              <a:ext cx="83200" cy="86699"/>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99" name="Google Shape;999;p51"/>
            <p:cNvSpPr/>
            <p:nvPr/>
          </p:nvSpPr>
          <p:spPr>
            <a:xfrm rot="5400000">
              <a:off x="1075169" y="-172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0" name="Google Shape;1000;p51"/>
            <p:cNvSpPr/>
            <p:nvPr/>
          </p:nvSpPr>
          <p:spPr>
            <a:xfrm rot="5400000">
              <a:off x="1075169" y="455172"/>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1" name="Google Shape;1001;p51"/>
            <p:cNvSpPr/>
            <p:nvPr/>
          </p:nvSpPr>
          <p:spPr>
            <a:xfrm rot="5400000">
              <a:off x="1075169" y="912066"/>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2" name="Google Shape;1002;p51"/>
            <p:cNvSpPr/>
            <p:nvPr/>
          </p:nvSpPr>
          <p:spPr>
            <a:xfrm rot="5400000">
              <a:off x="1075169" y="1368961"/>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3" name="Google Shape;1003;p51"/>
            <p:cNvSpPr/>
            <p:nvPr/>
          </p:nvSpPr>
          <p:spPr>
            <a:xfrm rot="5400000">
              <a:off x="1075169" y="1825856"/>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4" name="Google Shape;1004;p51"/>
            <p:cNvSpPr/>
            <p:nvPr/>
          </p:nvSpPr>
          <p:spPr>
            <a:xfrm rot="5400000">
              <a:off x="1075149" y="2282781"/>
              <a:ext cx="83240" cy="86647"/>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5" name="Google Shape;1005;p51"/>
            <p:cNvSpPr/>
            <p:nvPr/>
          </p:nvSpPr>
          <p:spPr>
            <a:xfrm rot="5400000">
              <a:off x="1075169" y="2739708"/>
              <a:ext cx="83200" cy="86647"/>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6" name="Google Shape;1006;p51"/>
            <p:cNvSpPr/>
            <p:nvPr/>
          </p:nvSpPr>
          <p:spPr>
            <a:xfrm rot="5400000">
              <a:off x="1075169" y="3196603"/>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7" name="Google Shape;1007;p51"/>
            <p:cNvSpPr/>
            <p:nvPr/>
          </p:nvSpPr>
          <p:spPr>
            <a:xfrm rot="5400000">
              <a:off x="1075169" y="3653497"/>
              <a:ext cx="83200" cy="86647"/>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8" name="Google Shape;1008;p51"/>
            <p:cNvSpPr/>
            <p:nvPr/>
          </p:nvSpPr>
          <p:spPr>
            <a:xfrm rot="5400000">
              <a:off x="884046" y="387660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09" name="Google Shape;1009;p51"/>
            <p:cNvSpPr/>
            <p:nvPr/>
          </p:nvSpPr>
          <p:spPr>
            <a:xfrm rot="5400000">
              <a:off x="884046" y="341971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0" name="Google Shape;1010;p51"/>
            <p:cNvSpPr/>
            <p:nvPr/>
          </p:nvSpPr>
          <p:spPr>
            <a:xfrm rot="5400000">
              <a:off x="884046" y="2962820"/>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1" name="Google Shape;1011;p51"/>
            <p:cNvSpPr/>
            <p:nvPr/>
          </p:nvSpPr>
          <p:spPr>
            <a:xfrm rot="5400000">
              <a:off x="884046" y="2505863"/>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2" name="Google Shape;1012;p51"/>
            <p:cNvSpPr/>
            <p:nvPr/>
          </p:nvSpPr>
          <p:spPr>
            <a:xfrm rot="5400000">
              <a:off x="884046" y="2048968"/>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3" name="Google Shape;1013;p51"/>
            <p:cNvSpPr/>
            <p:nvPr/>
          </p:nvSpPr>
          <p:spPr>
            <a:xfrm rot="5400000">
              <a:off x="884046" y="1592074"/>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4" name="Google Shape;1014;p51"/>
            <p:cNvSpPr/>
            <p:nvPr/>
          </p:nvSpPr>
          <p:spPr>
            <a:xfrm rot="5400000">
              <a:off x="884046" y="1135179"/>
              <a:ext cx="83200" cy="86647"/>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5" name="Google Shape;1015;p51"/>
            <p:cNvSpPr/>
            <p:nvPr/>
          </p:nvSpPr>
          <p:spPr>
            <a:xfrm rot="5400000">
              <a:off x="884046" y="678285"/>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6" name="Google Shape;1016;p51"/>
            <p:cNvSpPr/>
            <p:nvPr/>
          </p:nvSpPr>
          <p:spPr>
            <a:xfrm rot="5400000">
              <a:off x="884046" y="221389"/>
              <a:ext cx="83200" cy="86647"/>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7" name="Google Shape;1017;p51"/>
            <p:cNvSpPr/>
            <p:nvPr/>
          </p:nvSpPr>
          <p:spPr>
            <a:xfrm rot="5400000">
              <a:off x="692922" y="-172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8" name="Google Shape;1018;p51"/>
            <p:cNvSpPr/>
            <p:nvPr/>
          </p:nvSpPr>
          <p:spPr>
            <a:xfrm rot="5400000">
              <a:off x="692922" y="455172"/>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19" name="Google Shape;1019;p51"/>
            <p:cNvSpPr/>
            <p:nvPr/>
          </p:nvSpPr>
          <p:spPr>
            <a:xfrm rot="5400000">
              <a:off x="692922" y="912066"/>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0" name="Google Shape;1020;p51"/>
            <p:cNvSpPr/>
            <p:nvPr/>
          </p:nvSpPr>
          <p:spPr>
            <a:xfrm rot="5400000">
              <a:off x="692922" y="1368961"/>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1" name="Google Shape;1021;p51"/>
            <p:cNvSpPr/>
            <p:nvPr/>
          </p:nvSpPr>
          <p:spPr>
            <a:xfrm rot="5400000">
              <a:off x="692922" y="1825856"/>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2" name="Google Shape;1022;p51"/>
            <p:cNvSpPr/>
            <p:nvPr/>
          </p:nvSpPr>
          <p:spPr>
            <a:xfrm rot="5400000">
              <a:off x="692902" y="2282781"/>
              <a:ext cx="83240" cy="86647"/>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3" name="Google Shape;1023;p51"/>
            <p:cNvSpPr/>
            <p:nvPr/>
          </p:nvSpPr>
          <p:spPr>
            <a:xfrm rot="5400000">
              <a:off x="692922" y="2739708"/>
              <a:ext cx="83200" cy="86647"/>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4" name="Google Shape;1024;p51"/>
            <p:cNvSpPr/>
            <p:nvPr/>
          </p:nvSpPr>
          <p:spPr>
            <a:xfrm rot="5400000">
              <a:off x="692922" y="3196603"/>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5" name="Google Shape;1025;p51"/>
            <p:cNvSpPr/>
            <p:nvPr/>
          </p:nvSpPr>
          <p:spPr>
            <a:xfrm rot="5400000">
              <a:off x="692922" y="3653497"/>
              <a:ext cx="83200" cy="86647"/>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6" name="Google Shape;1026;p51"/>
            <p:cNvSpPr/>
            <p:nvPr/>
          </p:nvSpPr>
          <p:spPr>
            <a:xfrm rot="5400000">
              <a:off x="501799" y="387660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7" name="Google Shape;1027;p51"/>
            <p:cNvSpPr/>
            <p:nvPr/>
          </p:nvSpPr>
          <p:spPr>
            <a:xfrm rot="5400000">
              <a:off x="501799" y="341971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8" name="Google Shape;1028;p51"/>
            <p:cNvSpPr/>
            <p:nvPr/>
          </p:nvSpPr>
          <p:spPr>
            <a:xfrm rot="5400000">
              <a:off x="501799" y="2962820"/>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29" name="Google Shape;1029;p51"/>
            <p:cNvSpPr/>
            <p:nvPr/>
          </p:nvSpPr>
          <p:spPr>
            <a:xfrm rot="5400000">
              <a:off x="501799" y="2505863"/>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0" name="Google Shape;1030;p51"/>
            <p:cNvSpPr/>
            <p:nvPr/>
          </p:nvSpPr>
          <p:spPr>
            <a:xfrm rot="5400000">
              <a:off x="501799" y="2048968"/>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1" name="Google Shape;1031;p51"/>
            <p:cNvSpPr/>
            <p:nvPr/>
          </p:nvSpPr>
          <p:spPr>
            <a:xfrm rot="5400000">
              <a:off x="501799" y="1592074"/>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2" name="Google Shape;1032;p51"/>
            <p:cNvSpPr/>
            <p:nvPr/>
          </p:nvSpPr>
          <p:spPr>
            <a:xfrm rot="5400000">
              <a:off x="501799" y="1135179"/>
              <a:ext cx="83200" cy="86647"/>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3" name="Google Shape;1033;p51"/>
            <p:cNvSpPr/>
            <p:nvPr/>
          </p:nvSpPr>
          <p:spPr>
            <a:xfrm rot="5400000">
              <a:off x="501799" y="678285"/>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4" name="Google Shape;1034;p51"/>
            <p:cNvSpPr/>
            <p:nvPr/>
          </p:nvSpPr>
          <p:spPr>
            <a:xfrm rot="5400000">
              <a:off x="501799" y="221389"/>
              <a:ext cx="83200" cy="86647"/>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5" name="Google Shape;1035;p51"/>
            <p:cNvSpPr/>
            <p:nvPr/>
          </p:nvSpPr>
          <p:spPr>
            <a:xfrm rot="5400000">
              <a:off x="310637" y="-1749"/>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6" name="Google Shape;1036;p51"/>
            <p:cNvSpPr/>
            <p:nvPr/>
          </p:nvSpPr>
          <p:spPr>
            <a:xfrm rot="5400000">
              <a:off x="310637" y="455146"/>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7" name="Google Shape;1037;p51"/>
            <p:cNvSpPr/>
            <p:nvPr/>
          </p:nvSpPr>
          <p:spPr>
            <a:xfrm rot="5400000">
              <a:off x="310637" y="912040"/>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8" name="Google Shape;1038;p51"/>
            <p:cNvSpPr/>
            <p:nvPr/>
          </p:nvSpPr>
          <p:spPr>
            <a:xfrm rot="5400000">
              <a:off x="310637" y="1368935"/>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39" name="Google Shape;1039;p51"/>
            <p:cNvSpPr/>
            <p:nvPr/>
          </p:nvSpPr>
          <p:spPr>
            <a:xfrm rot="5400000">
              <a:off x="310637" y="1825830"/>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0" name="Google Shape;1040;p51"/>
            <p:cNvSpPr/>
            <p:nvPr/>
          </p:nvSpPr>
          <p:spPr>
            <a:xfrm rot="5400000">
              <a:off x="310616" y="2282755"/>
              <a:ext cx="83242" cy="86699"/>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1" name="Google Shape;1041;p51"/>
            <p:cNvSpPr/>
            <p:nvPr/>
          </p:nvSpPr>
          <p:spPr>
            <a:xfrm rot="5400000">
              <a:off x="310637" y="2739682"/>
              <a:ext cx="83200" cy="86699"/>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2" name="Google Shape;1042;p51"/>
            <p:cNvSpPr/>
            <p:nvPr/>
          </p:nvSpPr>
          <p:spPr>
            <a:xfrm rot="5400000">
              <a:off x="310637" y="3196577"/>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3" name="Google Shape;1043;p51"/>
            <p:cNvSpPr/>
            <p:nvPr/>
          </p:nvSpPr>
          <p:spPr>
            <a:xfrm rot="5400000">
              <a:off x="310637" y="3653471"/>
              <a:ext cx="83200" cy="86699"/>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4" name="Google Shape;1044;p51"/>
            <p:cNvSpPr/>
            <p:nvPr/>
          </p:nvSpPr>
          <p:spPr>
            <a:xfrm rot="5400000">
              <a:off x="119471" y="387660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5" name="Google Shape;1045;p51"/>
            <p:cNvSpPr/>
            <p:nvPr/>
          </p:nvSpPr>
          <p:spPr>
            <a:xfrm rot="5400000">
              <a:off x="119471" y="341971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6" name="Google Shape;1046;p51"/>
            <p:cNvSpPr/>
            <p:nvPr/>
          </p:nvSpPr>
          <p:spPr>
            <a:xfrm rot="5400000">
              <a:off x="119471" y="2962820"/>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7" name="Google Shape;1047;p51"/>
            <p:cNvSpPr/>
            <p:nvPr/>
          </p:nvSpPr>
          <p:spPr>
            <a:xfrm rot="5400000">
              <a:off x="119471" y="2505863"/>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8" name="Google Shape;1048;p51"/>
            <p:cNvSpPr/>
            <p:nvPr/>
          </p:nvSpPr>
          <p:spPr>
            <a:xfrm rot="5400000">
              <a:off x="119471" y="2048968"/>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49" name="Google Shape;1049;p51"/>
            <p:cNvSpPr/>
            <p:nvPr/>
          </p:nvSpPr>
          <p:spPr>
            <a:xfrm rot="5400000">
              <a:off x="119471" y="1592074"/>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0" name="Google Shape;1050;p51"/>
            <p:cNvSpPr/>
            <p:nvPr/>
          </p:nvSpPr>
          <p:spPr>
            <a:xfrm rot="5400000">
              <a:off x="119471" y="1135179"/>
              <a:ext cx="83200" cy="86647"/>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1" name="Google Shape;1051;p51"/>
            <p:cNvSpPr/>
            <p:nvPr/>
          </p:nvSpPr>
          <p:spPr>
            <a:xfrm rot="5400000">
              <a:off x="119471" y="678285"/>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2" name="Google Shape;1052;p51"/>
            <p:cNvSpPr/>
            <p:nvPr/>
          </p:nvSpPr>
          <p:spPr>
            <a:xfrm rot="5400000">
              <a:off x="119471" y="221389"/>
              <a:ext cx="83200" cy="86647"/>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3" name="Google Shape;1053;p51"/>
            <p:cNvSpPr/>
            <p:nvPr/>
          </p:nvSpPr>
          <p:spPr>
            <a:xfrm rot="5400000">
              <a:off x="3368726" y="-172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4" name="Google Shape;1054;p51"/>
            <p:cNvSpPr/>
            <p:nvPr/>
          </p:nvSpPr>
          <p:spPr>
            <a:xfrm rot="5400000">
              <a:off x="3368726" y="455172"/>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5" name="Google Shape;1055;p51"/>
            <p:cNvSpPr/>
            <p:nvPr/>
          </p:nvSpPr>
          <p:spPr>
            <a:xfrm rot="5400000">
              <a:off x="3368726" y="912066"/>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6" name="Google Shape;1056;p51"/>
            <p:cNvSpPr/>
            <p:nvPr/>
          </p:nvSpPr>
          <p:spPr>
            <a:xfrm rot="5400000">
              <a:off x="3368726" y="1368961"/>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7" name="Google Shape;1057;p51"/>
            <p:cNvSpPr/>
            <p:nvPr/>
          </p:nvSpPr>
          <p:spPr>
            <a:xfrm rot="5400000">
              <a:off x="3368726" y="1825856"/>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8" name="Google Shape;1058;p51"/>
            <p:cNvSpPr/>
            <p:nvPr/>
          </p:nvSpPr>
          <p:spPr>
            <a:xfrm rot="5400000">
              <a:off x="3368706" y="2282781"/>
              <a:ext cx="83240" cy="86647"/>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59" name="Google Shape;1059;p51"/>
            <p:cNvSpPr/>
            <p:nvPr/>
          </p:nvSpPr>
          <p:spPr>
            <a:xfrm rot="5400000">
              <a:off x="3368726" y="2739708"/>
              <a:ext cx="83200" cy="86647"/>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0" name="Google Shape;1060;p51"/>
            <p:cNvSpPr/>
            <p:nvPr/>
          </p:nvSpPr>
          <p:spPr>
            <a:xfrm rot="5400000">
              <a:off x="3368726" y="3196603"/>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1" name="Google Shape;1061;p51"/>
            <p:cNvSpPr/>
            <p:nvPr/>
          </p:nvSpPr>
          <p:spPr>
            <a:xfrm rot="5400000">
              <a:off x="3368726" y="3653497"/>
              <a:ext cx="83200" cy="86647"/>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2" name="Google Shape;1062;p51"/>
            <p:cNvSpPr/>
            <p:nvPr/>
          </p:nvSpPr>
          <p:spPr>
            <a:xfrm rot="5400000">
              <a:off x="3177602" y="387660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3" name="Google Shape;1063;p51"/>
            <p:cNvSpPr/>
            <p:nvPr/>
          </p:nvSpPr>
          <p:spPr>
            <a:xfrm rot="5400000">
              <a:off x="3177602" y="341971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4" name="Google Shape;1064;p51"/>
            <p:cNvSpPr/>
            <p:nvPr/>
          </p:nvSpPr>
          <p:spPr>
            <a:xfrm rot="5400000">
              <a:off x="3177602" y="2962820"/>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5" name="Google Shape;1065;p51"/>
            <p:cNvSpPr/>
            <p:nvPr/>
          </p:nvSpPr>
          <p:spPr>
            <a:xfrm rot="5400000">
              <a:off x="3177602" y="2505863"/>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6" name="Google Shape;1066;p51"/>
            <p:cNvSpPr/>
            <p:nvPr/>
          </p:nvSpPr>
          <p:spPr>
            <a:xfrm rot="5400000">
              <a:off x="3177602" y="2048968"/>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7" name="Google Shape;1067;p51"/>
            <p:cNvSpPr/>
            <p:nvPr/>
          </p:nvSpPr>
          <p:spPr>
            <a:xfrm rot="5400000">
              <a:off x="3177602" y="1592074"/>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8" name="Google Shape;1068;p51"/>
            <p:cNvSpPr/>
            <p:nvPr/>
          </p:nvSpPr>
          <p:spPr>
            <a:xfrm rot="5400000">
              <a:off x="3177602" y="1135179"/>
              <a:ext cx="83200" cy="86647"/>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69" name="Google Shape;1069;p51"/>
            <p:cNvSpPr/>
            <p:nvPr/>
          </p:nvSpPr>
          <p:spPr>
            <a:xfrm rot="5400000">
              <a:off x="3177602" y="678285"/>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0" name="Google Shape;1070;p51"/>
            <p:cNvSpPr/>
            <p:nvPr/>
          </p:nvSpPr>
          <p:spPr>
            <a:xfrm rot="5400000">
              <a:off x="3177602" y="221389"/>
              <a:ext cx="83200" cy="86647"/>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1" name="Google Shape;1071;p51"/>
            <p:cNvSpPr/>
            <p:nvPr/>
          </p:nvSpPr>
          <p:spPr>
            <a:xfrm rot="5400000">
              <a:off x="3559849" y="6583357"/>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2" name="Google Shape;1072;p51"/>
            <p:cNvSpPr/>
            <p:nvPr/>
          </p:nvSpPr>
          <p:spPr>
            <a:xfrm rot="5400000">
              <a:off x="3559849" y="6126462"/>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3" name="Google Shape;1073;p51"/>
            <p:cNvSpPr/>
            <p:nvPr/>
          </p:nvSpPr>
          <p:spPr>
            <a:xfrm rot="5400000">
              <a:off x="3559849" y="56695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4" name="Google Shape;1074;p51"/>
            <p:cNvSpPr/>
            <p:nvPr/>
          </p:nvSpPr>
          <p:spPr>
            <a:xfrm rot="5400000">
              <a:off x="3559849" y="5212673"/>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5" name="Google Shape;1075;p51"/>
            <p:cNvSpPr/>
            <p:nvPr/>
          </p:nvSpPr>
          <p:spPr>
            <a:xfrm rot="5400000">
              <a:off x="3559849" y="475577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6" name="Google Shape;1076;p51"/>
            <p:cNvSpPr/>
            <p:nvPr/>
          </p:nvSpPr>
          <p:spPr>
            <a:xfrm rot="5400000">
              <a:off x="3559849" y="429888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7" name="Google Shape;1077;p51"/>
            <p:cNvSpPr/>
            <p:nvPr/>
          </p:nvSpPr>
          <p:spPr>
            <a:xfrm rot="5400000">
              <a:off x="3559849" y="387660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8" name="Google Shape;1078;p51"/>
            <p:cNvSpPr/>
            <p:nvPr/>
          </p:nvSpPr>
          <p:spPr>
            <a:xfrm rot="5400000">
              <a:off x="3559849" y="341971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79" name="Google Shape;1079;p51"/>
            <p:cNvSpPr/>
            <p:nvPr/>
          </p:nvSpPr>
          <p:spPr>
            <a:xfrm rot="5400000">
              <a:off x="3559849" y="2962820"/>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0" name="Google Shape;1080;p51"/>
            <p:cNvSpPr/>
            <p:nvPr/>
          </p:nvSpPr>
          <p:spPr>
            <a:xfrm rot="5400000">
              <a:off x="3559849" y="2505863"/>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1" name="Google Shape;1081;p51"/>
            <p:cNvSpPr/>
            <p:nvPr/>
          </p:nvSpPr>
          <p:spPr>
            <a:xfrm rot="5400000">
              <a:off x="3559849" y="2048968"/>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2" name="Google Shape;1082;p51"/>
            <p:cNvSpPr/>
            <p:nvPr/>
          </p:nvSpPr>
          <p:spPr>
            <a:xfrm rot="5400000">
              <a:off x="3559849" y="1592074"/>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3" name="Google Shape;1083;p51"/>
            <p:cNvSpPr/>
            <p:nvPr/>
          </p:nvSpPr>
          <p:spPr>
            <a:xfrm rot="5400000">
              <a:off x="3559849" y="1135179"/>
              <a:ext cx="83200" cy="86647"/>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4" name="Google Shape;1084;p51"/>
            <p:cNvSpPr/>
            <p:nvPr/>
          </p:nvSpPr>
          <p:spPr>
            <a:xfrm rot="5400000">
              <a:off x="3559849" y="678285"/>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85" name="Google Shape;1085;p51"/>
            <p:cNvSpPr/>
            <p:nvPr/>
          </p:nvSpPr>
          <p:spPr>
            <a:xfrm rot="5400000">
              <a:off x="3559849" y="221389"/>
              <a:ext cx="83200" cy="86647"/>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086" name="Google Shape;1086;p51"/>
          <p:cNvSpPr/>
          <p:nvPr/>
        </p:nvSpPr>
        <p:spPr>
          <a:xfrm rot="-5400000">
            <a:off x="4314975" y="314475"/>
            <a:ext cx="3169350" cy="6488701"/>
          </a:xfrm>
          <a:custGeom>
            <a:avLst/>
            <a:gdLst/>
            <a:ahLst/>
            <a:cxnLst/>
            <a:rect l="l" t="t" r="r" b="b"/>
            <a:pathLst>
              <a:path w="4225800" h="8649348" extrusionOk="0">
                <a:moveTo>
                  <a:pt x="4225800" y="996131"/>
                </a:moveTo>
                <a:lnTo>
                  <a:pt x="4225799" y="8649348"/>
                </a:lnTo>
                <a:lnTo>
                  <a:pt x="0" y="8649348"/>
                </a:lnTo>
                <a:lnTo>
                  <a:pt x="1" y="0"/>
                </a:lnTo>
                <a:lnTo>
                  <a:pt x="3229669" y="0"/>
                </a:lnTo>
                <a:cubicBezTo>
                  <a:pt x="3779817" y="0"/>
                  <a:pt x="4225800" y="445983"/>
                  <a:pt x="4225800" y="9961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7" name="Google Shape;1087;p51"/>
          <p:cNvSpPr txBox="1">
            <a:spLocks noGrp="1"/>
          </p:cNvSpPr>
          <p:nvPr>
            <p:ph type="ftr" idx="11"/>
          </p:nvPr>
        </p:nvSpPr>
        <p:spPr>
          <a:xfrm rot="-5400000">
            <a:off x="7334759" y="2434793"/>
            <a:ext cx="2894846" cy="273915"/>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8" name="Google Shape;1088;p51"/>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89" name="Google Shape;1089;p51"/>
          <p:cNvSpPr txBox="1">
            <a:spLocks noGrp="1"/>
          </p:cNvSpPr>
          <p:nvPr>
            <p:ph type="body" idx="1"/>
          </p:nvPr>
        </p:nvSpPr>
        <p:spPr>
          <a:xfrm>
            <a:off x="412064" y="400624"/>
            <a:ext cx="2106765" cy="113347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0" name="Google Shape;1090;p51"/>
          <p:cNvSpPr txBox="1">
            <a:spLocks noGrp="1"/>
          </p:cNvSpPr>
          <p:nvPr>
            <p:ph type="body" idx="2"/>
          </p:nvPr>
        </p:nvSpPr>
        <p:spPr>
          <a:xfrm>
            <a:off x="3016128" y="357188"/>
            <a:ext cx="3609044" cy="1188244"/>
          </a:xfrm>
          <a:prstGeom prst="rect">
            <a:avLst/>
          </a:prstGeom>
          <a:noFill/>
          <a:ln>
            <a:noFill/>
          </a:ln>
        </p:spPr>
        <p:txBody>
          <a:bodyPr spcFirstLastPara="1" wrap="square" lIns="0" tIns="45700" rIns="0" bIns="45700" anchor="ctr" anchorCtr="0">
            <a:normAutofit/>
          </a:bodyPr>
          <a:lstStyle>
            <a:lvl1pPr marL="457200" lvl="0" indent="-228600" algn="l">
              <a:lnSpc>
                <a:spcPct val="100000"/>
              </a:lnSpc>
              <a:spcBef>
                <a:spcPts val="300"/>
              </a:spcBef>
              <a:spcAft>
                <a:spcPts val="0"/>
              </a:spcAft>
              <a:buClr>
                <a:schemeClr val="lt1"/>
              </a:buClr>
              <a:buSzPts val="1400"/>
              <a:buFont typeface="Quattrocento Sans"/>
              <a:buNone/>
              <a:defRPr sz="1400">
                <a:solidFill>
                  <a:schemeClr val="lt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091" name="Google Shape;1091;p51"/>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1092"/>
        <p:cNvGrpSpPr/>
        <p:nvPr/>
      </p:nvGrpSpPr>
      <p:grpSpPr>
        <a:xfrm>
          <a:off x="0" y="0"/>
          <a:ext cx="0" cy="0"/>
          <a:chOff x="0" y="0"/>
          <a:chExt cx="0" cy="0"/>
        </a:xfrm>
      </p:grpSpPr>
      <p:sp>
        <p:nvSpPr>
          <p:cNvPr id="1093" name="Google Shape;1093;p52"/>
          <p:cNvSpPr/>
          <p:nvPr/>
        </p:nvSpPr>
        <p:spPr>
          <a:xfrm>
            <a:off x="5922501" y="0"/>
            <a:ext cx="3221499"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94" name="Google Shape;1094;p52"/>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5" name="Google Shape;1095;p52"/>
          <p:cNvSpPr txBox="1">
            <a:spLocks noGrp="1"/>
          </p:cNvSpPr>
          <p:nvPr>
            <p:ph type="sldNum" idx="12"/>
          </p:nvPr>
        </p:nvSpPr>
        <p:spPr>
          <a:xfrm>
            <a:off x="5220240" y="4623978"/>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52"/>
          <p:cNvSpPr>
            <a:spLocks noGrp="1"/>
          </p:cNvSpPr>
          <p:nvPr>
            <p:ph type="pic" idx="2"/>
          </p:nvPr>
        </p:nvSpPr>
        <p:spPr>
          <a:xfrm>
            <a:off x="3946056" y="681540"/>
            <a:ext cx="3682221" cy="3564396"/>
          </a:xfrm>
          <a:prstGeom prst="rect">
            <a:avLst/>
          </a:prstGeom>
          <a:noFill/>
          <a:ln>
            <a:noFill/>
          </a:ln>
        </p:spPr>
      </p:sp>
      <p:grpSp>
        <p:nvGrpSpPr>
          <p:cNvPr id="1097" name="Google Shape;1097;p52"/>
          <p:cNvGrpSpPr/>
          <p:nvPr/>
        </p:nvGrpSpPr>
        <p:grpSpPr>
          <a:xfrm>
            <a:off x="6018655" y="2022005"/>
            <a:ext cx="3121333" cy="3088027"/>
            <a:chOff x="8022783" y="2696006"/>
            <a:chExt cx="4160694" cy="4117369"/>
          </a:xfrm>
        </p:grpSpPr>
        <p:sp>
          <p:nvSpPr>
            <p:cNvPr id="1098" name="Google Shape;1098;p52"/>
            <p:cNvSpPr/>
            <p:nvPr/>
          </p:nvSpPr>
          <p:spPr>
            <a:xfrm>
              <a:off x="9592691"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099" name="Google Shape;1099;p52"/>
            <p:cNvSpPr/>
            <p:nvPr/>
          </p:nvSpPr>
          <p:spPr>
            <a:xfrm>
              <a:off x="10049586"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0" name="Google Shape;1100;p52"/>
            <p:cNvSpPr/>
            <p:nvPr/>
          </p:nvSpPr>
          <p:spPr>
            <a:xfrm>
              <a:off x="10506480"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1" name="Google Shape;1101;p52"/>
            <p:cNvSpPr/>
            <p:nvPr/>
          </p:nvSpPr>
          <p:spPr>
            <a:xfrm>
              <a:off x="10963375"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2" name="Google Shape;1102;p52"/>
            <p:cNvSpPr/>
            <p:nvPr/>
          </p:nvSpPr>
          <p:spPr>
            <a:xfrm>
              <a:off x="11420270"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3" name="Google Shape;1103;p52"/>
            <p:cNvSpPr/>
            <p:nvPr/>
          </p:nvSpPr>
          <p:spPr>
            <a:xfrm>
              <a:off x="11877175"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4" name="Google Shape;1104;p52"/>
            <p:cNvSpPr/>
            <p:nvPr/>
          </p:nvSpPr>
          <p:spPr>
            <a:xfrm>
              <a:off x="12100277"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5" name="Google Shape;1105;p52"/>
            <p:cNvSpPr/>
            <p:nvPr/>
          </p:nvSpPr>
          <p:spPr>
            <a:xfrm>
              <a:off x="11643382"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6" name="Google Shape;1106;p52"/>
            <p:cNvSpPr/>
            <p:nvPr/>
          </p:nvSpPr>
          <p:spPr>
            <a:xfrm>
              <a:off x="11186488"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7" name="Google Shape;1107;p52"/>
            <p:cNvSpPr/>
            <p:nvPr/>
          </p:nvSpPr>
          <p:spPr>
            <a:xfrm>
              <a:off x="10729593"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8" name="Google Shape;1108;p52"/>
            <p:cNvSpPr/>
            <p:nvPr/>
          </p:nvSpPr>
          <p:spPr>
            <a:xfrm>
              <a:off x="1027269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09" name="Google Shape;1109;p52"/>
            <p:cNvSpPr/>
            <p:nvPr/>
          </p:nvSpPr>
          <p:spPr>
            <a:xfrm>
              <a:off x="981580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0" name="Google Shape;1110;p52"/>
            <p:cNvSpPr/>
            <p:nvPr/>
          </p:nvSpPr>
          <p:spPr>
            <a:xfrm>
              <a:off x="9592691"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1" name="Google Shape;1111;p52"/>
            <p:cNvSpPr/>
            <p:nvPr/>
          </p:nvSpPr>
          <p:spPr>
            <a:xfrm>
              <a:off x="10049586"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2" name="Google Shape;1112;p52"/>
            <p:cNvSpPr/>
            <p:nvPr/>
          </p:nvSpPr>
          <p:spPr>
            <a:xfrm>
              <a:off x="10506480"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3" name="Google Shape;1113;p52"/>
            <p:cNvSpPr/>
            <p:nvPr/>
          </p:nvSpPr>
          <p:spPr>
            <a:xfrm>
              <a:off x="10963375"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4" name="Google Shape;1114;p52"/>
            <p:cNvSpPr/>
            <p:nvPr/>
          </p:nvSpPr>
          <p:spPr>
            <a:xfrm>
              <a:off x="11420270"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5" name="Google Shape;1115;p52"/>
            <p:cNvSpPr/>
            <p:nvPr/>
          </p:nvSpPr>
          <p:spPr>
            <a:xfrm>
              <a:off x="11877175"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6" name="Google Shape;1116;p52"/>
            <p:cNvSpPr/>
            <p:nvPr/>
          </p:nvSpPr>
          <p:spPr>
            <a:xfrm>
              <a:off x="12100277"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7" name="Google Shape;1117;p52"/>
            <p:cNvSpPr/>
            <p:nvPr/>
          </p:nvSpPr>
          <p:spPr>
            <a:xfrm>
              <a:off x="11643382"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8" name="Google Shape;1118;p52"/>
            <p:cNvSpPr/>
            <p:nvPr/>
          </p:nvSpPr>
          <p:spPr>
            <a:xfrm>
              <a:off x="11186488"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9" name="Google Shape;1119;p52"/>
            <p:cNvSpPr/>
            <p:nvPr/>
          </p:nvSpPr>
          <p:spPr>
            <a:xfrm>
              <a:off x="10729593"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0" name="Google Shape;1120;p52"/>
            <p:cNvSpPr/>
            <p:nvPr/>
          </p:nvSpPr>
          <p:spPr>
            <a:xfrm>
              <a:off x="1027269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1" name="Google Shape;1121;p52"/>
            <p:cNvSpPr/>
            <p:nvPr/>
          </p:nvSpPr>
          <p:spPr>
            <a:xfrm>
              <a:off x="981580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2" name="Google Shape;1122;p52"/>
            <p:cNvSpPr/>
            <p:nvPr/>
          </p:nvSpPr>
          <p:spPr>
            <a:xfrm>
              <a:off x="9592691"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3" name="Google Shape;1123;p52"/>
            <p:cNvSpPr/>
            <p:nvPr/>
          </p:nvSpPr>
          <p:spPr>
            <a:xfrm>
              <a:off x="10049586"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4" name="Google Shape;1124;p52"/>
            <p:cNvSpPr/>
            <p:nvPr/>
          </p:nvSpPr>
          <p:spPr>
            <a:xfrm>
              <a:off x="10506480"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5" name="Google Shape;1125;p52"/>
            <p:cNvSpPr/>
            <p:nvPr/>
          </p:nvSpPr>
          <p:spPr>
            <a:xfrm>
              <a:off x="10963375"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6" name="Google Shape;1126;p52"/>
            <p:cNvSpPr/>
            <p:nvPr/>
          </p:nvSpPr>
          <p:spPr>
            <a:xfrm>
              <a:off x="11420270"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7" name="Google Shape;1127;p52"/>
            <p:cNvSpPr/>
            <p:nvPr/>
          </p:nvSpPr>
          <p:spPr>
            <a:xfrm>
              <a:off x="11877175"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8" name="Google Shape;1128;p52"/>
            <p:cNvSpPr/>
            <p:nvPr/>
          </p:nvSpPr>
          <p:spPr>
            <a:xfrm>
              <a:off x="12100277"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9" name="Google Shape;1129;p52"/>
            <p:cNvSpPr/>
            <p:nvPr/>
          </p:nvSpPr>
          <p:spPr>
            <a:xfrm>
              <a:off x="11643382"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0" name="Google Shape;1130;p52"/>
            <p:cNvSpPr/>
            <p:nvPr/>
          </p:nvSpPr>
          <p:spPr>
            <a:xfrm>
              <a:off x="11186488"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1" name="Google Shape;1131;p52"/>
            <p:cNvSpPr/>
            <p:nvPr/>
          </p:nvSpPr>
          <p:spPr>
            <a:xfrm>
              <a:off x="10729593"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2" name="Google Shape;1132;p52"/>
            <p:cNvSpPr/>
            <p:nvPr/>
          </p:nvSpPr>
          <p:spPr>
            <a:xfrm>
              <a:off x="1027269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3" name="Google Shape;1133;p52"/>
            <p:cNvSpPr/>
            <p:nvPr/>
          </p:nvSpPr>
          <p:spPr>
            <a:xfrm>
              <a:off x="981580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4" name="Google Shape;1134;p52"/>
            <p:cNvSpPr/>
            <p:nvPr/>
          </p:nvSpPr>
          <p:spPr>
            <a:xfrm>
              <a:off x="9592691"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5" name="Google Shape;1135;p52"/>
            <p:cNvSpPr/>
            <p:nvPr/>
          </p:nvSpPr>
          <p:spPr>
            <a:xfrm>
              <a:off x="10049586"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6" name="Google Shape;1136;p52"/>
            <p:cNvSpPr/>
            <p:nvPr/>
          </p:nvSpPr>
          <p:spPr>
            <a:xfrm>
              <a:off x="10506480"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7" name="Google Shape;1137;p52"/>
            <p:cNvSpPr/>
            <p:nvPr/>
          </p:nvSpPr>
          <p:spPr>
            <a:xfrm>
              <a:off x="10963375"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8" name="Google Shape;1138;p52"/>
            <p:cNvSpPr/>
            <p:nvPr/>
          </p:nvSpPr>
          <p:spPr>
            <a:xfrm>
              <a:off x="11420270"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39" name="Google Shape;1139;p52"/>
            <p:cNvSpPr/>
            <p:nvPr/>
          </p:nvSpPr>
          <p:spPr>
            <a:xfrm>
              <a:off x="11877175"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0" name="Google Shape;1140;p52"/>
            <p:cNvSpPr/>
            <p:nvPr/>
          </p:nvSpPr>
          <p:spPr>
            <a:xfrm>
              <a:off x="12100277"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1" name="Google Shape;1141;p52"/>
            <p:cNvSpPr/>
            <p:nvPr/>
          </p:nvSpPr>
          <p:spPr>
            <a:xfrm>
              <a:off x="11643382"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2" name="Google Shape;1142;p52"/>
            <p:cNvSpPr/>
            <p:nvPr/>
          </p:nvSpPr>
          <p:spPr>
            <a:xfrm>
              <a:off x="11186488"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3" name="Google Shape;1143;p52"/>
            <p:cNvSpPr/>
            <p:nvPr/>
          </p:nvSpPr>
          <p:spPr>
            <a:xfrm>
              <a:off x="10729593"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4" name="Google Shape;1144;p52"/>
            <p:cNvSpPr/>
            <p:nvPr/>
          </p:nvSpPr>
          <p:spPr>
            <a:xfrm>
              <a:off x="1027269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5" name="Google Shape;1145;p52"/>
            <p:cNvSpPr/>
            <p:nvPr/>
          </p:nvSpPr>
          <p:spPr>
            <a:xfrm>
              <a:off x="981580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6" name="Google Shape;1146;p52"/>
            <p:cNvSpPr/>
            <p:nvPr/>
          </p:nvSpPr>
          <p:spPr>
            <a:xfrm>
              <a:off x="9592691"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7" name="Google Shape;1147;p52"/>
            <p:cNvSpPr/>
            <p:nvPr/>
          </p:nvSpPr>
          <p:spPr>
            <a:xfrm>
              <a:off x="10049586"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8" name="Google Shape;1148;p52"/>
            <p:cNvSpPr/>
            <p:nvPr/>
          </p:nvSpPr>
          <p:spPr>
            <a:xfrm>
              <a:off x="10506480"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49" name="Google Shape;1149;p52"/>
            <p:cNvSpPr/>
            <p:nvPr/>
          </p:nvSpPr>
          <p:spPr>
            <a:xfrm>
              <a:off x="10963375"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0" name="Google Shape;1150;p52"/>
            <p:cNvSpPr/>
            <p:nvPr/>
          </p:nvSpPr>
          <p:spPr>
            <a:xfrm>
              <a:off x="11420270"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1" name="Google Shape;1151;p52"/>
            <p:cNvSpPr/>
            <p:nvPr/>
          </p:nvSpPr>
          <p:spPr>
            <a:xfrm>
              <a:off x="11877175"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2" name="Google Shape;1152;p52"/>
            <p:cNvSpPr/>
            <p:nvPr/>
          </p:nvSpPr>
          <p:spPr>
            <a:xfrm>
              <a:off x="12100277"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3" name="Google Shape;1153;p52"/>
            <p:cNvSpPr/>
            <p:nvPr/>
          </p:nvSpPr>
          <p:spPr>
            <a:xfrm>
              <a:off x="11643382"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4" name="Google Shape;1154;p52"/>
            <p:cNvSpPr/>
            <p:nvPr/>
          </p:nvSpPr>
          <p:spPr>
            <a:xfrm>
              <a:off x="11186488"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5" name="Google Shape;1155;p52"/>
            <p:cNvSpPr/>
            <p:nvPr/>
          </p:nvSpPr>
          <p:spPr>
            <a:xfrm>
              <a:off x="10729593"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6" name="Google Shape;1156;p52"/>
            <p:cNvSpPr/>
            <p:nvPr/>
          </p:nvSpPr>
          <p:spPr>
            <a:xfrm>
              <a:off x="1027269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7" name="Google Shape;1157;p52"/>
            <p:cNvSpPr/>
            <p:nvPr/>
          </p:nvSpPr>
          <p:spPr>
            <a:xfrm>
              <a:off x="981580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8" name="Google Shape;1158;p52"/>
            <p:cNvSpPr/>
            <p:nvPr/>
          </p:nvSpPr>
          <p:spPr>
            <a:xfrm>
              <a:off x="9592691"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9" name="Google Shape;1159;p52"/>
            <p:cNvSpPr/>
            <p:nvPr/>
          </p:nvSpPr>
          <p:spPr>
            <a:xfrm>
              <a:off x="10049586"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0" name="Google Shape;1160;p52"/>
            <p:cNvSpPr/>
            <p:nvPr/>
          </p:nvSpPr>
          <p:spPr>
            <a:xfrm>
              <a:off x="10506480"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1" name="Google Shape;1161;p52"/>
            <p:cNvSpPr/>
            <p:nvPr/>
          </p:nvSpPr>
          <p:spPr>
            <a:xfrm>
              <a:off x="10963375"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2" name="Google Shape;1162;p52"/>
            <p:cNvSpPr/>
            <p:nvPr/>
          </p:nvSpPr>
          <p:spPr>
            <a:xfrm>
              <a:off x="11420270"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3" name="Google Shape;1163;p52"/>
            <p:cNvSpPr/>
            <p:nvPr/>
          </p:nvSpPr>
          <p:spPr>
            <a:xfrm>
              <a:off x="11877175"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4" name="Google Shape;1164;p52"/>
            <p:cNvSpPr/>
            <p:nvPr/>
          </p:nvSpPr>
          <p:spPr>
            <a:xfrm>
              <a:off x="12100277"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5" name="Google Shape;1165;p52"/>
            <p:cNvSpPr/>
            <p:nvPr/>
          </p:nvSpPr>
          <p:spPr>
            <a:xfrm>
              <a:off x="11643382"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6" name="Google Shape;1166;p52"/>
            <p:cNvSpPr/>
            <p:nvPr/>
          </p:nvSpPr>
          <p:spPr>
            <a:xfrm>
              <a:off x="11186488"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7" name="Google Shape;1167;p52"/>
            <p:cNvSpPr/>
            <p:nvPr/>
          </p:nvSpPr>
          <p:spPr>
            <a:xfrm>
              <a:off x="10729593"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8" name="Google Shape;1168;p52"/>
            <p:cNvSpPr/>
            <p:nvPr/>
          </p:nvSpPr>
          <p:spPr>
            <a:xfrm>
              <a:off x="1027269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69" name="Google Shape;1169;p52"/>
            <p:cNvSpPr/>
            <p:nvPr/>
          </p:nvSpPr>
          <p:spPr>
            <a:xfrm>
              <a:off x="981580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0" name="Google Shape;1170;p52"/>
            <p:cNvSpPr/>
            <p:nvPr/>
          </p:nvSpPr>
          <p:spPr>
            <a:xfrm>
              <a:off x="9592691"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1" name="Google Shape;1171;p52"/>
            <p:cNvSpPr/>
            <p:nvPr/>
          </p:nvSpPr>
          <p:spPr>
            <a:xfrm>
              <a:off x="10049586"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2" name="Google Shape;1172;p52"/>
            <p:cNvSpPr/>
            <p:nvPr/>
          </p:nvSpPr>
          <p:spPr>
            <a:xfrm>
              <a:off x="10506480"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3" name="Google Shape;1173;p52"/>
            <p:cNvSpPr/>
            <p:nvPr/>
          </p:nvSpPr>
          <p:spPr>
            <a:xfrm>
              <a:off x="10963375"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4" name="Google Shape;1174;p52"/>
            <p:cNvSpPr/>
            <p:nvPr/>
          </p:nvSpPr>
          <p:spPr>
            <a:xfrm>
              <a:off x="11420270"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5" name="Google Shape;1175;p52"/>
            <p:cNvSpPr/>
            <p:nvPr/>
          </p:nvSpPr>
          <p:spPr>
            <a:xfrm>
              <a:off x="11877175"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6" name="Google Shape;1176;p52"/>
            <p:cNvSpPr/>
            <p:nvPr/>
          </p:nvSpPr>
          <p:spPr>
            <a:xfrm>
              <a:off x="12100277"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7" name="Google Shape;1177;p52"/>
            <p:cNvSpPr/>
            <p:nvPr/>
          </p:nvSpPr>
          <p:spPr>
            <a:xfrm>
              <a:off x="11643382"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8" name="Google Shape;1178;p52"/>
            <p:cNvSpPr/>
            <p:nvPr/>
          </p:nvSpPr>
          <p:spPr>
            <a:xfrm>
              <a:off x="11186488"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79" name="Google Shape;1179;p52"/>
            <p:cNvSpPr/>
            <p:nvPr/>
          </p:nvSpPr>
          <p:spPr>
            <a:xfrm>
              <a:off x="10729593"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0" name="Google Shape;1180;p52"/>
            <p:cNvSpPr/>
            <p:nvPr/>
          </p:nvSpPr>
          <p:spPr>
            <a:xfrm>
              <a:off x="1027269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1" name="Google Shape;1181;p52"/>
            <p:cNvSpPr/>
            <p:nvPr/>
          </p:nvSpPr>
          <p:spPr>
            <a:xfrm>
              <a:off x="981580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2" name="Google Shape;1182;p52"/>
            <p:cNvSpPr/>
            <p:nvPr/>
          </p:nvSpPr>
          <p:spPr>
            <a:xfrm>
              <a:off x="9592691"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3" name="Google Shape;1183;p52"/>
            <p:cNvSpPr/>
            <p:nvPr/>
          </p:nvSpPr>
          <p:spPr>
            <a:xfrm>
              <a:off x="10049586"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4" name="Google Shape;1184;p52"/>
            <p:cNvSpPr/>
            <p:nvPr/>
          </p:nvSpPr>
          <p:spPr>
            <a:xfrm>
              <a:off x="10506480"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5" name="Google Shape;1185;p52"/>
            <p:cNvSpPr/>
            <p:nvPr/>
          </p:nvSpPr>
          <p:spPr>
            <a:xfrm>
              <a:off x="10963375"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6" name="Google Shape;1186;p52"/>
            <p:cNvSpPr/>
            <p:nvPr/>
          </p:nvSpPr>
          <p:spPr>
            <a:xfrm>
              <a:off x="11420270"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7" name="Google Shape;1187;p52"/>
            <p:cNvSpPr/>
            <p:nvPr/>
          </p:nvSpPr>
          <p:spPr>
            <a:xfrm>
              <a:off x="11877174"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8" name="Google Shape;1188;p52"/>
            <p:cNvSpPr/>
            <p:nvPr/>
          </p:nvSpPr>
          <p:spPr>
            <a:xfrm>
              <a:off x="12100277"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89" name="Google Shape;1189;p52"/>
            <p:cNvSpPr/>
            <p:nvPr/>
          </p:nvSpPr>
          <p:spPr>
            <a:xfrm>
              <a:off x="11643382"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0" name="Google Shape;1190;p52"/>
            <p:cNvSpPr/>
            <p:nvPr/>
          </p:nvSpPr>
          <p:spPr>
            <a:xfrm>
              <a:off x="11186488"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1" name="Google Shape;1191;p52"/>
            <p:cNvSpPr/>
            <p:nvPr/>
          </p:nvSpPr>
          <p:spPr>
            <a:xfrm>
              <a:off x="10729593"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2" name="Google Shape;1192;p52"/>
            <p:cNvSpPr/>
            <p:nvPr/>
          </p:nvSpPr>
          <p:spPr>
            <a:xfrm>
              <a:off x="1027269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3" name="Google Shape;1193;p52"/>
            <p:cNvSpPr/>
            <p:nvPr/>
          </p:nvSpPr>
          <p:spPr>
            <a:xfrm>
              <a:off x="981580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4" name="Google Shape;1194;p52"/>
            <p:cNvSpPr/>
            <p:nvPr/>
          </p:nvSpPr>
          <p:spPr>
            <a:xfrm>
              <a:off x="9592691"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5" name="Google Shape;1195;p52"/>
            <p:cNvSpPr/>
            <p:nvPr/>
          </p:nvSpPr>
          <p:spPr>
            <a:xfrm>
              <a:off x="10049586"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6" name="Google Shape;1196;p52"/>
            <p:cNvSpPr/>
            <p:nvPr/>
          </p:nvSpPr>
          <p:spPr>
            <a:xfrm>
              <a:off x="10506480"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7" name="Google Shape;1197;p52"/>
            <p:cNvSpPr/>
            <p:nvPr/>
          </p:nvSpPr>
          <p:spPr>
            <a:xfrm>
              <a:off x="10963375"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8" name="Google Shape;1198;p52"/>
            <p:cNvSpPr/>
            <p:nvPr/>
          </p:nvSpPr>
          <p:spPr>
            <a:xfrm>
              <a:off x="11420270"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99" name="Google Shape;1199;p52"/>
            <p:cNvSpPr/>
            <p:nvPr/>
          </p:nvSpPr>
          <p:spPr>
            <a:xfrm>
              <a:off x="11877175"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0" name="Google Shape;1200;p52"/>
            <p:cNvSpPr/>
            <p:nvPr/>
          </p:nvSpPr>
          <p:spPr>
            <a:xfrm>
              <a:off x="12100277"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1" name="Google Shape;1201;p52"/>
            <p:cNvSpPr/>
            <p:nvPr/>
          </p:nvSpPr>
          <p:spPr>
            <a:xfrm>
              <a:off x="11643382"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2" name="Google Shape;1202;p52"/>
            <p:cNvSpPr/>
            <p:nvPr/>
          </p:nvSpPr>
          <p:spPr>
            <a:xfrm>
              <a:off x="11186488"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3" name="Google Shape;1203;p52"/>
            <p:cNvSpPr/>
            <p:nvPr/>
          </p:nvSpPr>
          <p:spPr>
            <a:xfrm>
              <a:off x="10729593"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4" name="Google Shape;1204;p52"/>
            <p:cNvSpPr/>
            <p:nvPr/>
          </p:nvSpPr>
          <p:spPr>
            <a:xfrm>
              <a:off x="1027269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5" name="Google Shape;1205;p52"/>
            <p:cNvSpPr/>
            <p:nvPr/>
          </p:nvSpPr>
          <p:spPr>
            <a:xfrm>
              <a:off x="981580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6" name="Google Shape;1206;p52"/>
            <p:cNvSpPr/>
            <p:nvPr/>
          </p:nvSpPr>
          <p:spPr>
            <a:xfrm>
              <a:off x="8256628"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7" name="Google Shape;1207;p52"/>
            <p:cNvSpPr/>
            <p:nvPr/>
          </p:nvSpPr>
          <p:spPr>
            <a:xfrm>
              <a:off x="87135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8" name="Google Shape;1208;p52"/>
            <p:cNvSpPr/>
            <p:nvPr/>
          </p:nvSpPr>
          <p:spPr>
            <a:xfrm>
              <a:off x="9170417"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09" name="Google Shape;1209;p52"/>
            <p:cNvSpPr/>
            <p:nvPr/>
          </p:nvSpPr>
          <p:spPr>
            <a:xfrm>
              <a:off x="9393529"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0" name="Google Shape;1210;p52"/>
            <p:cNvSpPr/>
            <p:nvPr/>
          </p:nvSpPr>
          <p:spPr>
            <a:xfrm>
              <a:off x="89366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1" name="Google Shape;1211;p52"/>
            <p:cNvSpPr/>
            <p:nvPr/>
          </p:nvSpPr>
          <p:spPr>
            <a:xfrm>
              <a:off x="847974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2" name="Google Shape;1212;p52"/>
            <p:cNvSpPr/>
            <p:nvPr/>
          </p:nvSpPr>
          <p:spPr>
            <a:xfrm>
              <a:off x="8022783"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3" name="Google Shape;1213;p52"/>
            <p:cNvSpPr/>
            <p:nvPr/>
          </p:nvSpPr>
          <p:spPr>
            <a:xfrm>
              <a:off x="8256628"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4" name="Google Shape;1214;p52"/>
            <p:cNvSpPr/>
            <p:nvPr/>
          </p:nvSpPr>
          <p:spPr>
            <a:xfrm>
              <a:off x="87135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5" name="Google Shape;1215;p52"/>
            <p:cNvSpPr/>
            <p:nvPr/>
          </p:nvSpPr>
          <p:spPr>
            <a:xfrm>
              <a:off x="9170417"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6" name="Google Shape;1216;p52"/>
            <p:cNvSpPr/>
            <p:nvPr/>
          </p:nvSpPr>
          <p:spPr>
            <a:xfrm>
              <a:off x="9393529"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7" name="Google Shape;1217;p52"/>
            <p:cNvSpPr/>
            <p:nvPr/>
          </p:nvSpPr>
          <p:spPr>
            <a:xfrm>
              <a:off x="89366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8" name="Google Shape;1218;p52"/>
            <p:cNvSpPr/>
            <p:nvPr/>
          </p:nvSpPr>
          <p:spPr>
            <a:xfrm>
              <a:off x="847974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19" name="Google Shape;1219;p52"/>
            <p:cNvSpPr/>
            <p:nvPr/>
          </p:nvSpPr>
          <p:spPr>
            <a:xfrm>
              <a:off x="8022783"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0" name="Google Shape;1220;p52"/>
            <p:cNvSpPr/>
            <p:nvPr/>
          </p:nvSpPr>
          <p:spPr>
            <a:xfrm>
              <a:off x="8256628"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1" name="Google Shape;1221;p52"/>
            <p:cNvSpPr/>
            <p:nvPr/>
          </p:nvSpPr>
          <p:spPr>
            <a:xfrm>
              <a:off x="87135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2" name="Google Shape;1222;p52"/>
            <p:cNvSpPr/>
            <p:nvPr/>
          </p:nvSpPr>
          <p:spPr>
            <a:xfrm>
              <a:off x="9170417"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3" name="Google Shape;1223;p52"/>
            <p:cNvSpPr/>
            <p:nvPr/>
          </p:nvSpPr>
          <p:spPr>
            <a:xfrm>
              <a:off x="9393529"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4" name="Google Shape;1224;p52"/>
            <p:cNvSpPr/>
            <p:nvPr/>
          </p:nvSpPr>
          <p:spPr>
            <a:xfrm>
              <a:off x="89366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5" name="Google Shape;1225;p52"/>
            <p:cNvSpPr/>
            <p:nvPr/>
          </p:nvSpPr>
          <p:spPr>
            <a:xfrm>
              <a:off x="847974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6" name="Google Shape;1226;p52"/>
            <p:cNvSpPr/>
            <p:nvPr/>
          </p:nvSpPr>
          <p:spPr>
            <a:xfrm>
              <a:off x="8022783"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7" name="Google Shape;1227;p52"/>
            <p:cNvSpPr/>
            <p:nvPr/>
          </p:nvSpPr>
          <p:spPr>
            <a:xfrm>
              <a:off x="8256628"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8" name="Google Shape;1228;p52"/>
            <p:cNvSpPr/>
            <p:nvPr/>
          </p:nvSpPr>
          <p:spPr>
            <a:xfrm>
              <a:off x="87135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29" name="Google Shape;1229;p52"/>
            <p:cNvSpPr/>
            <p:nvPr/>
          </p:nvSpPr>
          <p:spPr>
            <a:xfrm>
              <a:off x="9170417"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0" name="Google Shape;1230;p52"/>
            <p:cNvSpPr/>
            <p:nvPr/>
          </p:nvSpPr>
          <p:spPr>
            <a:xfrm>
              <a:off x="9393529"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1" name="Google Shape;1231;p52"/>
            <p:cNvSpPr/>
            <p:nvPr/>
          </p:nvSpPr>
          <p:spPr>
            <a:xfrm>
              <a:off x="89366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2" name="Google Shape;1232;p52"/>
            <p:cNvSpPr/>
            <p:nvPr/>
          </p:nvSpPr>
          <p:spPr>
            <a:xfrm>
              <a:off x="847974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3" name="Google Shape;1233;p52"/>
            <p:cNvSpPr/>
            <p:nvPr/>
          </p:nvSpPr>
          <p:spPr>
            <a:xfrm>
              <a:off x="8022783"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4" name="Google Shape;1234;p52"/>
            <p:cNvSpPr/>
            <p:nvPr/>
          </p:nvSpPr>
          <p:spPr>
            <a:xfrm>
              <a:off x="8256628"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5" name="Google Shape;1235;p52"/>
            <p:cNvSpPr/>
            <p:nvPr/>
          </p:nvSpPr>
          <p:spPr>
            <a:xfrm>
              <a:off x="87135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6" name="Google Shape;1236;p52"/>
            <p:cNvSpPr/>
            <p:nvPr/>
          </p:nvSpPr>
          <p:spPr>
            <a:xfrm>
              <a:off x="9170417"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7" name="Google Shape;1237;p52"/>
            <p:cNvSpPr/>
            <p:nvPr/>
          </p:nvSpPr>
          <p:spPr>
            <a:xfrm>
              <a:off x="9393529"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8" name="Google Shape;1238;p52"/>
            <p:cNvSpPr/>
            <p:nvPr/>
          </p:nvSpPr>
          <p:spPr>
            <a:xfrm>
              <a:off x="89366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9" name="Google Shape;1239;p52"/>
            <p:cNvSpPr/>
            <p:nvPr/>
          </p:nvSpPr>
          <p:spPr>
            <a:xfrm>
              <a:off x="847974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0" name="Google Shape;1240;p52"/>
            <p:cNvSpPr/>
            <p:nvPr/>
          </p:nvSpPr>
          <p:spPr>
            <a:xfrm>
              <a:off x="8022783"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1" name="Google Shape;1241;p52"/>
            <p:cNvSpPr/>
            <p:nvPr/>
          </p:nvSpPr>
          <p:spPr>
            <a:xfrm>
              <a:off x="8256628"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2" name="Google Shape;1242;p52"/>
            <p:cNvSpPr/>
            <p:nvPr/>
          </p:nvSpPr>
          <p:spPr>
            <a:xfrm>
              <a:off x="87135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3" name="Google Shape;1243;p52"/>
            <p:cNvSpPr/>
            <p:nvPr/>
          </p:nvSpPr>
          <p:spPr>
            <a:xfrm>
              <a:off x="9170417"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4" name="Google Shape;1244;p52"/>
            <p:cNvSpPr/>
            <p:nvPr/>
          </p:nvSpPr>
          <p:spPr>
            <a:xfrm>
              <a:off x="9393529"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5" name="Google Shape;1245;p52"/>
            <p:cNvSpPr/>
            <p:nvPr/>
          </p:nvSpPr>
          <p:spPr>
            <a:xfrm>
              <a:off x="89366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6" name="Google Shape;1246;p52"/>
            <p:cNvSpPr/>
            <p:nvPr/>
          </p:nvSpPr>
          <p:spPr>
            <a:xfrm>
              <a:off x="847974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7" name="Google Shape;1247;p52"/>
            <p:cNvSpPr/>
            <p:nvPr/>
          </p:nvSpPr>
          <p:spPr>
            <a:xfrm>
              <a:off x="8022783"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8" name="Google Shape;1248;p52"/>
            <p:cNvSpPr/>
            <p:nvPr/>
          </p:nvSpPr>
          <p:spPr>
            <a:xfrm>
              <a:off x="8256628"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9" name="Google Shape;1249;p52"/>
            <p:cNvSpPr/>
            <p:nvPr/>
          </p:nvSpPr>
          <p:spPr>
            <a:xfrm>
              <a:off x="87135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0" name="Google Shape;1250;p52"/>
            <p:cNvSpPr/>
            <p:nvPr/>
          </p:nvSpPr>
          <p:spPr>
            <a:xfrm>
              <a:off x="9170417"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1" name="Google Shape;1251;p52"/>
            <p:cNvSpPr/>
            <p:nvPr/>
          </p:nvSpPr>
          <p:spPr>
            <a:xfrm>
              <a:off x="9393529"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2" name="Google Shape;1252;p52"/>
            <p:cNvSpPr/>
            <p:nvPr/>
          </p:nvSpPr>
          <p:spPr>
            <a:xfrm>
              <a:off x="89366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3" name="Google Shape;1253;p52"/>
            <p:cNvSpPr/>
            <p:nvPr/>
          </p:nvSpPr>
          <p:spPr>
            <a:xfrm>
              <a:off x="847974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4" name="Google Shape;1254;p52"/>
            <p:cNvSpPr/>
            <p:nvPr/>
          </p:nvSpPr>
          <p:spPr>
            <a:xfrm>
              <a:off x="8022783"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5" name="Google Shape;1255;p52"/>
            <p:cNvSpPr/>
            <p:nvPr/>
          </p:nvSpPr>
          <p:spPr>
            <a:xfrm>
              <a:off x="8256628"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6" name="Google Shape;1256;p52"/>
            <p:cNvSpPr/>
            <p:nvPr/>
          </p:nvSpPr>
          <p:spPr>
            <a:xfrm>
              <a:off x="87135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7" name="Google Shape;1257;p52"/>
            <p:cNvSpPr/>
            <p:nvPr/>
          </p:nvSpPr>
          <p:spPr>
            <a:xfrm>
              <a:off x="9170417"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8" name="Google Shape;1258;p52"/>
            <p:cNvSpPr/>
            <p:nvPr/>
          </p:nvSpPr>
          <p:spPr>
            <a:xfrm>
              <a:off x="9393529"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59" name="Google Shape;1259;p52"/>
            <p:cNvSpPr/>
            <p:nvPr/>
          </p:nvSpPr>
          <p:spPr>
            <a:xfrm>
              <a:off x="89366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0" name="Google Shape;1260;p52"/>
            <p:cNvSpPr/>
            <p:nvPr/>
          </p:nvSpPr>
          <p:spPr>
            <a:xfrm>
              <a:off x="847974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1" name="Google Shape;1261;p52"/>
            <p:cNvSpPr/>
            <p:nvPr/>
          </p:nvSpPr>
          <p:spPr>
            <a:xfrm>
              <a:off x="8022783"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2" name="Google Shape;1262;p52"/>
            <p:cNvSpPr/>
            <p:nvPr/>
          </p:nvSpPr>
          <p:spPr>
            <a:xfrm>
              <a:off x="8256628"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3" name="Google Shape;1263;p52"/>
            <p:cNvSpPr/>
            <p:nvPr/>
          </p:nvSpPr>
          <p:spPr>
            <a:xfrm>
              <a:off x="87135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4" name="Google Shape;1264;p52"/>
            <p:cNvSpPr/>
            <p:nvPr/>
          </p:nvSpPr>
          <p:spPr>
            <a:xfrm>
              <a:off x="9170417"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5" name="Google Shape;1265;p52"/>
            <p:cNvSpPr/>
            <p:nvPr/>
          </p:nvSpPr>
          <p:spPr>
            <a:xfrm>
              <a:off x="9393529"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6" name="Google Shape;1266;p52"/>
            <p:cNvSpPr/>
            <p:nvPr/>
          </p:nvSpPr>
          <p:spPr>
            <a:xfrm>
              <a:off x="89366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7" name="Google Shape;1267;p52"/>
            <p:cNvSpPr/>
            <p:nvPr/>
          </p:nvSpPr>
          <p:spPr>
            <a:xfrm>
              <a:off x="847974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8" name="Google Shape;1268;p52"/>
            <p:cNvSpPr/>
            <p:nvPr/>
          </p:nvSpPr>
          <p:spPr>
            <a:xfrm>
              <a:off x="8022783"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69" name="Google Shape;1269;p52"/>
            <p:cNvSpPr/>
            <p:nvPr/>
          </p:nvSpPr>
          <p:spPr>
            <a:xfrm>
              <a:off x="12100277"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0" name="Google Shape;1270;p52"/>
            <p:cNvSpPr/>
            <p:nvPr/>
          </p:nvSpPr>
          <p:spPr>
            <a:xfrm>
              <a:off x="11643382"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1" name="Google Shape;1271;p52"/>
            <p:cNvSpPr/>
            <p:nvPr/>
          </p:nvSpPr>
          <p:spPr>
            <a:xfrm>
              <a:off x="11186488"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2" name="Google Shape;1272;p52"/>
            <p:cNvSpPr/>
            <p:nvPr/>
          </p:nvSpPr>
          <p:spPr>
            <a:xfrm>
              <a:off x="10729593"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3" name="Google Shape;1273;p52"/>
            <p:cNvSpPr/>
            <p:nvPr/>
          </p:nvSpPr>
          <p:spPr>
            <a:xfrm>
              <a:off x="1027269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4" name="Google Shape;1274;p52"/>
            <p:cNvSpPr/>
            <p:nvPr/>
          </p:nvSpPr>
          <p:spPr>
            <a:xfrm>
              <a:off x="981580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5" name="Google Shape;1275;p52"/>
            <p:cNvSpPr/>
            <p:nvPr/>
          </p:nvSpPr>
          <p:spPr>
            <a:xfrm>
              <a:off x="9393529"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6" name="Google Shape;1276;p52"/>
            <p:cNvSpPr/>
            <p:nvPr/>
          </p:nvSpPr>
          <p:spPr>
            <a:xfrm>
              <a:off x="89366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7" name="Google Shape;1277;p52"/>
            <p:cNvSpPr/>
            <p:nvPr/>
          </p:nvSpPr>
          <p:spPr>
            <a:xfrm>
              <a:off x="847974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78" name="Google Shape;1278;p52"/>
            <p:cNvSpPr/>
            <p:nvPr/>
          </p:nvSpPr>
          <p:spPr>
            <a:xfrm>
              <a:off x="8022783"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79" name="Google Shape;1279;p52"/>
          <p:cNvSpPr/>
          <p:nvPr/>
        </p:nvSpPr>
        <p:spPr>
          <a:xfrm>
            <a:off x="5835938"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80" name="Google Shape;1280;p52"/>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281" name="Google Shape;1281;p52" descr="A picture containing symbol, font, logo, graphics&#10;&#10;Description automatically generated"/>
          <p:cNvPicPr preferRelativeResize="0"/>
          <p:nvPr/>
        </p:nvPicPr>
        <p:blipFill rotWithShape="1">
          <a:blip r:embed="rId2">
            <a:alphaModFix/>
          </a:blip>
          <a:srcRect/>
          <a:stretch/>
        </p:blipFill>
        <p:spPr>
          <a:xfrm>
            <a:off x="8349589" y="440650"/>
            <a:ext cx="622897" cy="6152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8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83"/>
        <p:cNvGrpSpPr/>
        <p:nvPr/>
      </p:nvGrpSpPr>
      <p:grpSpPr>
        <a:xfrm>
          <a:off x="0" y="0"/>
          <a:ext cx="0" cy="0"/>
          <a:chOff x="0" y="0"/>
          <a:chExt cx="0" cy="0"/>
        </a:xfrm>
      </p:grpSpPr>
      <p:sp>
        <p:nvSpPr>
          <p:cNvPr id="1284" name="Google Shape;1284;p54"/>
          <p:cNvSpPr txBox="1">
            <a:spLocks noGrp="1"/>
          </p:cNvSpPr>
          <p:nvPr>
            <p:ph type="body" idx="1"/>
          </p:nvPr>
        </p:nvSpPr>
        <p:spPr>
          <a:xfrm rot="5400000">
            <a:off x="2701598" y="-1390579"/>
            <a:ext cx="3740804" cy="82296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85" name="Google Shape;1285;p54"/>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6" name="Google Shape;1286;p54"/>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7" name="Google Shape;1287;p54"/>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288" name="Google Shape;1288;p54"/>
          <p:cNvSpPr/>
          <p:nvPr/>
        </p:nvSpPr>
        <p:spPr>
          <a:xfrm>
            <a:off x="381000" y="318045"/>
            <a:ext cx="9433048" cy="71538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70C0"/>
              </a:buClr>
              <a:buSzPts val="1800"/>
              <a:buFont typeface="Quattrocento Sans"/>
              <a:buNone/>
            </a:pPr>
            <a:r>
              <a:rPr lang="en" sz="1800" b="1" i="0" u="none" strike="noStrike" cap="none">
                <a:solidFill>
                  <a:srgbClr val="0070C0"/>
                </a:solidFill>
                <a:latin typeface="Quattrocento Sans"/>
                <a:ea typeface="Quattrocento Sans"/>
                <a:cs typeface="Quattrocento Sans"/>
                <a:sym typeface="Quattrocento Sans"/>
              </a:rPr>
              <a:t>ASSIGN WAREHOUSE PLANT ST LOCATION</a:t>
            </a:r>
            <a:endParaRPr sz="1800" b="0" i="0" u="none" strike="noStrike" cap="none">
              <a:solidFill>
                <a:srgbClr val="0070C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pic>
        <p:nvPicPr>
          <p:cNvPr id="1289" name="Google Shape;1289;p54"/>
          <p:cNvPicPr preferRelativeResize="0"/>
          <p:nvPr/>
        </p:nvPicPr>
        <p:blipFill rotWithShape="1">
          <a:blip r:embed="rId2">
            <a:alphaModFix/>
          </a:blip>
          <a:srcRect/>
          <a:stretch/>
        </p:blipFill>
        <p:spPr>
          <a:xfrm>
            <a:off x="436418" y="883261"/>
            <a:ext cx="6650182" cy="33373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te">
  <p:cSld name="Qute">
    <p:spTree>
      <p:nvGrpSpPr>
        <p:cNvPr id="1" name="Shape 306"/>
        <p:cNvGrpSpPr/>
        <p:nvPr/>
      </p:nvGrpSpPr>
      <p:grpSpPr>
        <a:xfrm>
          <a:off x="0" y="0"/>
          <a:ext cx="0" cy="0"/>
          <a:chOff x="0" y="0"/>
          <a:chExt cx="0" cy="0"/>
        </a:xfrm>
      </p:grpSpPr>
      <p:sp>
        <p:nvSpPr>
          <p:cNvPr id="307" name="Google Shape;307;p37"/>
          <p:cNvSpPr/>
          <p:nvPr/>
        </p:nvSpPr>
        <p:spPr>
          <a:xfrm rot="10800000" flipH="1">
            <a:off x="0" y="0"/>
            <a:ext cx="9144000" cy="2787774"/>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8" name="Google Shape;308;p37"/>
          <p:cNvGrpSpPr/>
          <p:nvPr/>
        </p:nvGrpSpPr>
        <p:grpSpPr>
          <a:xfrm>
            <a:off x="88334" y="0"/>
            <a:ext cx="2299334" cy="2702574"/>
            <a:chOff x="117748" y="0"/>
            <a:chExt cx="3064980" cy="3603431"/>
          </a:xfrm>
        </p:grpSpPr>
        <p:sp>
          <p:nvSpPr>
            <p:cNvPr id="309" name="Google Shape;309;p37"/>
            <p:cNvSpPr/>
            <p:nvPr/>
          </p:nvSpPr>
          <p:spPr>
            <a:xfrm rot="5400000">
              <a:off x="2615855" y="302861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37"/>
            <p:cNvSpPr/>
            <p:nvPr/>
          </p:nvSpPr>
          <p:spPr>
            <a:xfrm rot="5400000">
              <a:off x="2615855" y="3368731"/>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37"/>
            <p:cNvSpPr/>
            <p:nvPr/>
          </p:nvSpPr>
          <p:spPr>
            <a:xfrm rot="5400000">
              <a:off x="2449769" y="353481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37"/>
            <p:cNvSpPr/>
            <p:nvPr/>
          </p:nvSpPr>
          <p:spPr>
            <a:xfrm rot="5400000">
              <a:off x="2449769" y="3194702"/>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37"/>
            <p:cNvSpPr/>
            <p:nvPr/>
          </p:nvSpPr>
          <p:spPr>
            <a:xfrm rot="5400000">
              <a:off x="2283683" y="302861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37"/>
            <p:cNvSpPr/>
            <p:nvPr/>
          </p:nvSpPr>
          <p:spPr>
            <a:xfrm rot="5400000">
              <a:off x="2283683" y="3368731"/>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37"/>
            <p:cNvSpPr/>
            <p:nvPr/>
          </p:nvSpPr>
          <p:spPr>
            <a:xfrm rot="5400000">
              <a:off x="2117598" y="353481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37"/>
            <p:cNvSpPr/>
            <p:nvPr/>
          </p:nvSpPr>
          <p:spPr>
            <a:xfrm rot="5400000">
              <a:off x="2117598" y="3194702"/>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37"/>
            <p:cNvSpPr/>
            <p:nvPr/>
          </p:nvSpPr>
          <p:spPr>
            <a:xfrm rot="5400000">
              <a:off x="1951511" y="302861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37"/>
            <p:cNvSpPr/>
            <p:nvPr/>
          </p:nvSpPr>
          <p:spPr>
            <a:xfrm rot="5400000">
              <a:off x="1951511" y="3368731"/>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37"/>
            <p:cNvSpPr/>
            <p:nvPr/>
          </p:nvSpPr>
          <p:spPr>
            <a:xfrm rot="5400000">
              <a:off x="1785426" y="353481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37"/>
            <p:cNvSpPr/>
            <p:nvPr/>
          </p:nvSpPr>
          <p:spPr>
            <a:xfrm rot="5400000">
              <a:off x="1785426" y="3194702"/>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37"/>
            <p:cNvSpPr/>
            <p:nvPr/>
          </p:nvSpPr>
          <p:spPr>
            <a:xfrm rot="5400000">
              <a:off x="1619339" y="302861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37"/>
            <p:cNvSpPr/>
            <p:nvPr/>
          </p:nvSpPr>
          <p:spPr>
            <a:xfrm rot="5400000">
              <a:off x="1619339" y="3368731"/>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37"/>
            <p:cNvSpPr/>
            <p:nvPr/>
          </p:nvSpPr>
          <p:spPr>
            <a:xfrm rot="5400000">
              <a:off x="1453253" y="353481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37"/>
            <p:cNvSpPr/>
            <p:nvPr/>
          </p:nvSpPr>
          <p:spPr>
            <a:xfrm rot="5400000">
              <a:off x="1453253" y="3194702"/>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37"/>
            <p:cNvSpPr/>
            <p:nvPr/>
          </p:nvSpPr>
          <p:spPr>
            <a:xfrm rot="5400000">
              <a:off x="1287168" y="302861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37"/>
            <p:cNvSpPr/>
            <p:nvPr/>
          </p:nvSpPr>
          <p:spPr>
            <a:xfrm rot="5400000">
              <a:off x="1287168" y="3368731"/>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37"/>
            <p:cNvSpPr/>
            <p:nvPr/>
          </p:nvSpPr>
          <p:spPr>
            <a:xfrm rot="5400000">
              <a:off x="1121047" y="353479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37"/>
            <p:cNvSpPr/>
            <p:nvPr/>
          </p:nvSpPr>
          <p:spPr>
            <a:xfrm rot="5400000">
              <a:off x="1121047" y="3194679"/>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37"/>
            <p:cNvSpPr/>
            <p:nvPr/>
          </p:nvSpPr>
          <p:spPr>
            <a:xfrm rot="5400000">
              <a:off x="954930" y="302861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37"/>
            <p:cNvSpPr/>
            <p:nvPr/>
          </p:nvSpPr>
          <p:spPr>
            <a:xfrm rot="5400000">
              <a:off x="954930" y="3368731"/>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37"/>
            <p:cNvSpPr/>
            <p:nvPr/>
          </p:nvSpPr>
          <p:spPr>
            <a:xfrm rot="5400000">
              <a:off x="788844" y="353481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37"/>
            <p:cNvSpPr/>
            <p:nvPr/>
          </p:nvSpPr>
          <p:spPr>
            <a:xfrm rot="5400000">
              <a:off x="788844" y="3194702"/>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37"/>
            <p:cNvSpPr/>
            <p:nvPr/>
          </p:nvSpPr>
          <p:spPr>
            <a:xfrm rot="5400000">
              <a:off x="622758" y="302861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37"/>
            <p:cNvSpPr/>
            <p:nvPr/>
          </p:nvSpPr>
          <p:spPr>
            <a:xfrm rot="5400000">
              <a:off x="622758" y="3368731"/>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37"/>
            <p:cNvSpPr/>
            <p:nvPr/>
          </p:nvSpPr>
          <p:spPr>
            <a:xfrm rot="5400000">
              <a:off x="456672" y="353481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37"/>
            <p:cNvSpPr/>
            <p:nvPr/>
          </p:nvSpPr>
          <p:spPr>
            <a:xfrm rot="5400000">
              <a:off x="456672" y="3194702"/>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37"/>
            <p:cNvSpPr/>
            <p:nvPr/>
          </p:nvSpPr>
          <p:spPr>
            <a:xfrm rot="5400000">
              <a:off x="290552" y="302859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37"/>
            <p:cNvSpPr/>
            <p:nvPr/>
          </p:nvSpPr>
          <p:spPr>
            <a:xfrm rot="5400000">
              <a:off x="290552" y="3368708"/>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9" name="Google Shape;339;p37"/>
            <p:cNvSpPr/>
            <p:nvPr/>
          </p:nvSpPr>
          <p:spPr>
            <a:xfrm rot="5400000">
              <a:off x="124429" y="353481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0" name="Google Shape;340;p37"/>
            <p:cNvSpPr/>
            <p:nvPr/>
          </p:nvSpPr>
          <p:spPr>
            <a:xfrm rot="5400000">
              <a:off x="124429" y="3194702"/>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1" name="Google Shape;341;p37"/>
            <p:cNvSpPr/>
            <p:nvPr/>
          </p:nvSpPr>
          <p:spPr>
            <a:xfrm rot="5400000">
              <a:off x="2948028" y="302861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2" name="Google Shape;342;p37"/>
            <p:cNvSpPr/>
            <p:nvPr/>
          </p:nvSpPr>
          <p:spPr>
            <a:xfrm rot="5400000">
              <a:off x="2948028" y="3368731"/>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3" name="Google Shape;343;p37"/>
            <p:cNvSpPr/>
            <p:nvPr/>
          </p:nvSpPr>
          <p:spPr>
            <a:xfrm rot="5400000">
              <a:off x="2781941" y="353481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37"/>
            <p:cNvSpPr/>
            <p:nvPr/>
          </p:nvSpPr>
          <p:spPr>
            <a:xfrm rot="5400000">
              <a:off x="2781941" y="3194702"/>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37"/>
            <p:cNvSpPr/>
            <p:nvPr/>
          </p:nvSpPr>
          <p:spPr>
            <a:xfrm rot="5400000">
              <a:off x="2615855" y="-6680"/>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37"/>
            <p:cNvSpPr/>
            <p:nvPr/>
          </p:nvSpPr>
          <p:spPr>
            <a:xfrm rot="5400000">
              <a:off x="2615855" y="333434"/>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37"/>
            <p:cNvSpPr/>
            <p:nvPr/>
          </p:nvSpPr>
          <p:spPr>
            <a:xfrm rot="5400000">
              <a:off x="2615855" y="673547"/>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37"/>
            <p:cNvSpPr/>
            <p:nvPr/>
          </p:nvSpPr>
          <p:spPr>
            <a:xfrm rot="5400000">
              <a:off x="2615855" y="1013660"/>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37"/>
            <p:cNvSpPr/>
            <p:nvPr/>
          </p:nvSpPr>
          <p:spPr>
            <a:xfrm rot="5400000">
              <a:off x="2615855" y="1353774"/>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37"/>
            <p:cNvSpPr/>
            <p:nvPr/>
          </p:nvSpPr>
          <p:spPr>
            <a:xfrm rot="5400000">
              <a:off x="2615841" y="1693910"/>
              <a:ext cx="61964" cy="75296"/>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37"/>
            <p:cNvSpPr/>
            <p:nvPr/>
          </p:nvSpPr>
          <p:spPr>
            <a:xfrm rot="5400000">
              <a:off x="2615855" y="2034048"/>
              <a:ext cx="61934" cy="75296"/>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37"/>
            <p:cNvSpPr/>
            <p:nvPr/>
          </p:nvSpPr>
          <p:spPr>
            <a:xfrm rot="5400000">
              <a:off x="2615855" y="2374162"/>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37"/>
            <p:cNvSpPr/>
            <p:nvPr/>
          </p:nvSpPr>
          <p:spPr>
            <a:xfrm rot="5400000">
              <a:off x="2615855" y="2714275"/>
              <a:ext cx="61934" cy="75296"/>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37"/>
            <p:cNvSpPr/>
            <p:nvPr/>
          </p:nvSpPr>
          <p:spPr>
            <a:xfrm rot="5400000">
              <a:off x="2449769" y="2880360"/>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37"/>
            <p:cNvSpPr/>
            <p:nvPr/>
          </p:nvSpPr>
          <p:spPr>
            <a:xfrm rot="5400000">
              <a:off x="2449769" y="2540247"/>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37"/>
            <p:cNvSpPr/>
            <p:nvPr/>
          </p:nvSpPr>
          <p:spPr>
            <a:xfrm rot="5400000">
              <a:off x="2449769" y="220013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37"/>
            <p:cNvSpPr/>
            <p:nvPr/>
          </p:nvSpPr>
          <p:spPr>
            <a:xfrm rot="5400000">
              <a:off x="2449769" y="1859973"/>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37"/>
            <p:cNvSpPr/>
            <p:nvPr/>
          </p:nvSpPr>
          <p:spPr>
            <a:xfrm rot="5400000">
              <a:off x="2449769" y="151985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37"/>
            <p:cNvSpPr/>
            <p:nvPr/>
          </p:nvSpPr>
          <p:spPr>
            <a:xfrm rot="5400000">
              <a:off x="2449769" y="1179746"/>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37"/>
            <p:cNvSpPr/>
            <p:nvPr/>
          </p:nvSpPr>
          <p:spPr>
            <a:xfrm rot="5400000">
              <a:off x="2449769" y="839633"/>
              <a:ext cx="61934" cy="75296"/>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37"/>
            <p:cNvSpPr/>
            <p:nvPr/>
          </p:nvSpPr>
          <p:spPr>
            <a:xfrm rot="5400000">
              <a:off x="2449769" y="499519"/>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37"/>
            <p:cNvSpPr/>
            <p:nvPr/>
          </p:nvSpPr>
          <p:spPr>
            <a:xfrm rot="5400000">
              <a:off x="2449769" y="159405"/>
              <a:ext cx="61934" cy="75296"/>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37"/>
            <p:cNvSpPr/>
            <p:nvPr/>
          </p:nvSpPr>
          <p:spPr>
            <a:xfrm rot="5400000">
              <a:off x="2283683" y="-6680"/>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37"/>
            <p:cNvSpPr/>
            <p:nvPr/>
          </p:nvSpPr>
          <p:spPr>
            <a:xfrm rot="5400000">
              <a:off x="2283683" y="333434"/>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37"/>
            <p:cNvSpPr/>
            <p:nvPr/>
          </p:nvSpPr>
          <p:spPr>
            <a:xfrm rot="5400000">
              <a:off x="2283683" y="673547"/>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37"/>
            <p:cNvSpPr/>
            <p:nvPr/>
          </p:nvSpPr>
          <p:spPr>
            <a:xfrm rot="5400000">
              <a:off x="2283683" y="1013660"/>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37"/>
            <p:cNvSpPr/>
            <p:nvPr/>
          </p:nvSpPr>
          <p:spPr>
            <a:xfrm rot="5400000">
              <a:off x="2283683" y="1353774"/>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37"/>
            <p:cNvSpPr/>
            <p:nvPr/>
          </p:nvSpPr>
          <p:spPr>
            <a:xfrm rot="5400000">
              <a:off x="2283668" y="1693910"/>
              <a:ext cx="61964" cy="75296"/>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37"/>
            <p:cNvSpPr/>
            <p:nvPr/>
          </p:nvSpPr>
          <p:spPr>
            <a:xfrm rot="5400000">
              <a:off x="2283683" y="2034048"/>
              <a:ext cx="61934" cy="75296"/>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37"/>
            <p:cNvSpPr/>
            <p:nvPr/>
          </p:nvSpPr>
          <p:spPr>
            <a:xfrm rot="5400000">
              <a:off x="2283683" y="2374162"/>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37"/>
            <p:cNvSpPr/>
            <p:nvPr/>
          </p:nvSpPr>
          <p:spPr>
            <a:xfrm rot="5400000">
              <a:off x="2283683" y="2714275"/>
              <a:ext cx="61934" cy="75296"/>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37"/>
            <p:cNvSpPr/>
            <p:nvPr/>
          </p:nvSpPr>
          <p:spPr>
            <a:xfrm rot="5400000">
              <a:off x="2117598" y="2880360"/>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37"/>
            <p:cNvSpPr/>
            <p:nvPr/>
          </p:nvSpPr>
          <p:spPr>
            <a:xfrm rot="5400000">
              <a:off x="2117598" y="2540247"/>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37"/>
            <p:cNvSpPr/>
            <p:nvPr/>
          </p:nvSpPr>
          <p:spPr>
            <a:xfrm rot="5400000">
              <a:off x="2117598" y="220013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37"/>
            <p:cNvSpPr/>
            <p:nvPr/>
          </p:nvSpPr>
          <p:spPr>
            <a:xfrm rot="5400000">
              <a:off x="2117598" y="1859973"/>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37"/>
            <p:cNvSpPr/>
            <p:nvPr/>
          </p:nvSpPr>
          <p:spPr>
            <a:xfrm rot="5400000">
              <a:off x="2117598" y="151985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p37"/>
            <p:cNvSpPr/>
            <p:nvPr/>
          </p:nvSpPr>
          <p:spPr>
            <a:xfrm rot="5400000">
              <a:off x="2117598" y="1179746"/>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p37"/>
            <p:cNvSpPr/>
            <p:nvPr/>
          </p:nvSpPr>
          <p:spPr>
            <a:xfrm rot="5400000">
              <a:off x="2117598" y="839633"/>
              <a:ext cx="61934" cy="75296"/>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p37"/>
            <p:cNvSpPr/>
            <p:nvPr/>
          </p:nvSpPr>
          <p:spPr>
            <a:xfrm rot="5400000">
              <a:off x="2117598" y="499519"/>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0" name="Google Shape;380;p37"/>
            <p:cNvSpPr/>
            <p:nvPr/>
          </p:nvSpPr>
          <p:spPr>
            <a:xfrm rot="5400000">
              <a:off x="2117598" y="159405"/>
              <a:ext cx="61934" cy="75296"/>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1" name="Google Shape;381;p37"/>
            <p:cNvSpPr/>
            <p:nvPr/>
          </p:nvSpPr>
          <p:spPr>
            <a:xfrm rot="5400000">
              <a:off x="1951511" y="-6680"/>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37"/>
            <p:cNvSpPr/>
            <p:nvPr/>
          </p:nvSpPr>
          <p:spPr>
            <a:xfrm rot="5400000">
              <a:off x="1951511" y="333434"/>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37"/>
            <p:cNvSpPr/>
            <p:nvPr/>
          </p:nvSpPr>
          <p:spPr>
            <a:xfrm rot="5400000">
              <a:off x="1951511" y="673547"/>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37"/>
            <p:cNvSpPr/>
            <p:nvPr/>
          </p:nvSpPr>
          <p:spPr>
            <a:xfrm rot="5400000">
              <a:off x="1951511" y="1013660"/>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37"/>
            <p:cNvSpPr/>
            <p:nvPr/>
          </p:nvSpPr>
          <p:spPr>
            <a:xfrm rot="5400000">
              <a:off x="1951511" y="1353774"/>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37"/>
            <p:cNvSpPr/>
            <p:nvPr/>
          </p:nvSpPr>
          <p:spPr>
            <a:xfrm rot="5400000">
              <a:off x="1951496" y="1693910"/>
              <a:ext cx="61964" cy="75296"/>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37"/>
            <p:cNvSpPr/>
            <p:nvPr/>
          </p:nvSpPr>
          <p:spPr>
            <a:xfrm rot="5400000">
              <a:off x="1951511" y="2034048"/>
              <a:ext cx="61934" cy="75296"/>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37"/>
            <p:cNvSpPr/>
            <p:nvPr/>
          </p:nvSpPr>
          <p:spPr>
            <a:xfrm rot="5400000">
              <a:off x="1951511" y="2374162"/>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37"/>
            <p:cNvSpPr/>
            <p:nvPr/>
          </p:nvSpPr>
          <p:spPr>
            <a:xfrm rot="5400000">
              <a:off x="1951511" y="2714275"/>
              <a:ext cx="61934" cy="75296"/>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37"/>
            <p:cNvSpPr/>
            <p:nvPr/>
          </p:nvSpPr>
          <p:spPr>
            <a:xfrm rot="5400000">
              <a:off x="1785426" y="2880360"/>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37"/>
            <p:cNvSpPr/>
            <p:nvPr/>
          </p:nvSpPr>
          <p:spPr>
            <a:xfrm rot="5400000">
              <a:off x="1785426" y="2540247"/>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37"/>
            <p:cNvSpPr/>
            <p:nvPr/>
          </p:nvSpPr>
          <p:spPr>
            <a:xfrm rot="5400000">
              <a:off x="1785426" y="220013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37"/>
            <p:cNvSpPr/>
            <p:nvPr/>
          </p:nvSpPr>
          <p:spPr>
            <a:xfrm rot="5400000">
              <a:off x="1785426" y="1859973"/>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37"/>
            <p:cNvSpPr/>
            <p:nvPr/>
          </p:nvSpPr>
          <p:spPr>
            <a:xfrm rot="5400000">
              <a:off x="1785426" y="151985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37"/>
            <p:cNvSpPr/>
            <p:nvPr/>
          </p:nvSpPr>
          <p:spPr>
            <a:xfrm rot="5400000">
              <a:off x="1785426" y="1179746"/>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37"/>
            <p:cNvSpPr/>
            <p:nvPr/>
          </p:nvSpPr>
          <p:spPr>
            <a:xfrm rot="5400000">
              <a:off x="1785426" y="839633"/>
              <a:ext cx="61934" cy="75296"/>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37"/>
            <p:cNvSpPr/>
            <p:nvPr/>
          </p:nvSpPr>
          <p:spPr>
            <a:xfrm rot="5400000">
              <a:off x="1785426" y="499519"/>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37"/>
            <p:cNvSpPr/>
            <p:nvPr/>
          </p:nvSpPr>
          <p:spPr>
            <a:xfrm rot="5400000">
              <a:off x="1785426" y="159405"/>
              <a:ext cx="61934" cy="75296"/>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37"/>
            <p:cNvSpPr/>
            <p:nvPr/>
          </p:nvSpPr>
          <p:spPr>
            <a:xfrm rot="5400000">
              <a:off x="1619339" y="-6680"/>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37"/>
            <p:cNvSpPr/>
            <p:nvPr/>
          </p:nvSpPr>
          <p:spPr>
            <a:xfrm rot="5400000">
              <a:off x="1619339" y="333434"/>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37"/>
            <p:cNvSpPr/>
            <p:nvPr/>
          </p:nvSpPr>
          <p:spPr>
            <a:xfrm rot="5400000">
              <a:off x="1619339" y="673547"/>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37"/>
            <p:cNvSpPr/>
            <p:nvPr/>
          </p:nvSpPr>
          <p:spPr>
            <a:xfrm rot="5400000">
              <a:off x="1619339" y="1013660"/>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37"/>
            <p:cNvSpPr/>
            <p:nvPr/>
          </p:nvSpPr>
          <p:spPr>
            <a:xfrm rot="5400000">
              <a:off x="1619339" y="1353774"/>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37"/>
            <p:cNvSpPr/>
            <p:nvPr/>
          </p:nvSpPr>
          <p:spPr>
            <a:xfrm rot="5400000">
              <a:off x="1619324" y="1693910"/>
              <a:ext cx="61964" cy="75296"/>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37"/>
            <p:cNvSpPr/>
            <p:nvPr/>
          </p:nvSpPr>
          <p:spPr>
            <a:xfrm rot="5400000">
              <a:off x="1619339" y="2034048"/>
              <a:ext cx="61934" cy="75296"/>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37"/>
            <p:cNvSpPr/>
            <p:nvPr/>
          </p:nvSpPr>
          <p:spPr>
            <a:xfrm rot="5400000">
              <a:off x="1619339" y="2374162"/>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37"/>
            <p:cNvSpPr/>
            <p:nvPr/>
          </p:nvSpPr>
          <p:spPr>
            <a:xfrm rot="5400000">
              <a:off x="1619339" y="2714275"/>
              <a:ext cx="61934" cy="75296"/>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37"/>
            <p:cNvSpPr/>
            <p:nvPr/>
          </p:nvSpPr>
          <p:spPr>
            <a:xfrm rot="5400000">
              <a:off x="1453253" y="2880360"/>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37"/>
            <p:cNvSpPr/>
            <p:nvPr/>
          </p:nvSpPr>
          <p:spPr>
            <a:xfrm rot="5400000">
              <a:off x="1453253" y="2540247"/>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37"/>
            <p:cNvSpPr/>
            <p:nvPr/>
          </p:nvSpPr>
          <p:spPr>
            <a:xfrm rot="5400000">
              <a:off x="1453253" y="220013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37"/>
            <p:cNvSpPr/>
            <p:nvPr/>
          </p:nvSpPr>
          <p:spPr>
            <a:xfrm rot="5400000">
              <a:off x="1453253" y="1859973"/>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37"/>
            <p:cNvSpPr/>
            <p:nvPr/>
          </p:nvSpPr>
          <p:spPr>
            <a:xfrm rot="5400000">
              <a:off x="1453253" y="151985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37"/>
            <p:cNvSpPr/>
            <p:nvPr/>
          </p:nvSpPr>
          <p:spPr>
            <a:xfrm rot="5400000">
              <a:off x="1453253" y="1179746"/>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37"/>
            <p:cNvSpPr/>
            <p:nvPr/>
          </p:nvSpPr>
          <p:spPr>
            <a:xfrm rot="5400000">
              <a:off x="1453253" y="839633"/>
              <a:ext cx="61934" cy="75296"/>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5" name="Google Shape;415;p37"/>
            <p:cNvSpPr/>
            <p:nvPr/>
          </p:nvSpPr>
          <p:spPr>
            <a:xfrm rot="5400000">
              <a:off x="1453253" y="499519"/>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6" name="Google Shape;416;p37"/>
            <p:cNvSpPr/>
            <p:nvPr/>
          </p:nvSpPr>
          <p:spPr>
            <a:xfrm rot="5400000">
              <a:off x="1453253" y="159405"/>
              <a:ext cx="61934" cy="75296"/>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7" name="Google Shape;417;p37"/>
            <p:cNvSpPr/>
            <p:nvPr/>
          </p:nvSpPr>
          <p:spPr>
            <a:xfrm rot="5400000">
              <a:off x="1287168" y="-6680"/>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8" name="Google Shape;418;p37"/>
            <p:cNvSpPr/>
            <p:nvPr/>
          </p:nvSpPr>
          <p:spPr>
            <a:xfrm rot="5400000">
              <a:off x="1287168" y="333434"/>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9" name="Google Shape;419;p37"/>
            <p:cNvSpPr/>
            <p:nvPr/>
          </p:nvSpPr>
          <p:spPr>
            <a:xfrm rot="5400000">
              <a:off x="1287168" y="673547"/>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37"/>
            <p:cNvSpPr/>
            <p:nvPr/>
          </p:nvSpPr>
          <p:spPr>
            <a:xfrm rot="5400000">
              <a:off x="1287168" y="1013660"/>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37"/>
            <p:cNvSpPr/>
            <p:nvPr/>
          </p:nvSpPr>
          <p:spPr>
            <a:xfrm rot="5400000">
              <a:off x="1287168" y="1353774"/>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37"/>
            <p:cNvSpPr/>
            <p:nvPr/>
          </p:nvSpPr>
          <p:spPr>
            <a:xfrm rot="5400000">
              <a:off x="1287153" y="1693910"/>
              <a:ext cx="61964" cy="75296"/>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37"/>
            <p:cNvSpPr/>
            <p:nvPr/>
          </p:nvSpPr>
          <p:spPr>
            <a:xfrm rot="5400000">
              <a:off x="1287168" y="2034048"/>
              <a:ext cx="61934" cy="75296"/>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37"/>
            <p:cNvSpPr/>
            <p:nvPr/>
          </p:nvSpPr>
          <p:spPr>
            <a:xfrm rot="5400000">
              <a:off x="1287168" y="2374162"/>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37"/>
            <p:cNvSpPr/>
            <p:nvPr/>
          </p:nvSpPr>
          <p:spPr>
            <a:xfrm rot="5400000">
              <a:off x="1287168" y="2714275"/>
              <a:ext cx="61934" cy="75296"/>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37"/>
            <p:cNvSpPr/>
            <p:nvPr/>
          </p:nvSpPr>
          <p:spPr>
            <a:xfrm rot="5400000">
              <a:off x="1121047" y="2880338"/>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37"/>
            <p:cNvSpPr/>
            <p:nvPr/>
          </p:nvSpPr>
          <p:spPr>
            <a:xfrm rot="5400000">
              <a:off x="1121047" y="25402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37"/>
            <p:cNvSpPr/>
            <p:nvPr/>
          </p:nvSpPr>
          <p:spPr>
            <a:xfrm rot="5400000">
              <a:off x="1121047" y="220011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37"/>
            <p:cNvSpPr/>
            <p:nvPr/>
          </p:nvSpPr>
          <p:spPr>
            <a:xfrm rot="5400000">
              <a:off x="1121047" y="1859951"/>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37"/>
            <p:cNvSpPr/>
            <p:nvPr/>
          </p:nvSpPr>
          <p:spPr>
            <a:xfrm rot="5400000">
              <a:off x="1121047" y="151983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37"/>
            <p:cNvSpPr/>
            <p:nvPr/>
          </p:nvSpPr>
          <p:spPr>
            <a:xfrm rot="5400000">
              <a:off x="1121047" y="1179724"/>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37"/>
            <p:cNvSpPr/>
            <p:nvPr/>
          </p:nvSpPr>
          <p:spPr>
            <a:xfrm rot="5400000">
              <a:off x="1121047" y="839610"/>
              <a:ext cx="61934" cy="75341"/>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37"/>
            <p:cNvSpPr/>
            <p:nvPr/>
          </p:nvSpPr>
          <p:spPr>
            <a:xfrm rot="5400000">
              <a:off x="1121047" y="499497"/>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37"/>
            <p:cNvSpPr/>
            <p:nvPr/>
          </p:nvSpPr>
          <p:spPr>
            <a:xfrm rot="5400000">
              <a:off x="1121047" y="159382"/>
              <a:ext cx="61934" cy="75341"/>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37"/>
            <p:cNvSpPr/>
            <p:nvPr/>
          </p:nvSpPr>
          <p:spPr>
            <a:xfrm rot="5400000">
              <a:off x="954930" y="-6680"/>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37"/>
            <p:cNvSpPr/>
            <p:nvPr/>
          </p:nvSpPr>
          <p:spPr>
            <a:xfrm rot="5400000">
              <a:off x="954930" y="333434"/>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37"/>
            <p:cNvSpPr/>
            <p:nvPr/>
          </p:nvSpPr>
          <p:spPr>
            <a:xfrm rot="5400000">
              <a:off x="954930" y="673547"/>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37"/>
            <p:cNvSpPr/>
            <p:nvPr/>
          </p:nvSpPr>
          <p:spPr>
            <a:xfrm rot="5400000">
              <a:off x="954930" y="1013660"/>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37"/>
            <p:cNvSpPr/>
            <p:nvPr/>
          </p:nvSpPr>
          <p:spPr>
            <a:xfrm rot="5400000">
              <a:off x="954930" y="1353774"/>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37"/>
            <p:cNvSpPr/>
            <p:nvPr/>
          </p:nvSpPr>
          <p:spPr>
            <a:xfrm rot="5400000">
              <a:off x="954915" y="1693910"/>
              <a:ext cx="61964" cy="75296"/>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37"/>
            <p:cNvSpPr/>
            <p:nvPr/>
          </p:nvSpPr>
          <p:spPr>
            <a:xfrm rot="5400000">
              <a:off x="954930" y="2034048"/>
              <a:ext cx="61934" cy="75296"/>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37"/>
            <p:cNvSpPr/>
            <p:nvPr/>
          </p:nvSpPr>
          <p:spPr>
            <a:xfrm rot="5400000">
              <a:off x="954930" y="2374162"/>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37"/>
            <p:cNvSpPr/>
            <p:nvPr/>
          </p:nvSpPr>
          <p:spPr>
            <a:xfrm rot="5400000">
              <a:off x="954930" y="2714275"/>
              <a:ext cx="61934" cy="75296"/>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37"/>
            <p:cNvSpPr/>
            <p:nvPr/>
          </p:nvSpPr>
          <p:spPr>
            <a:xfrm rot="5400000">
              <a:off x="788844" y="2880360"/>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37"/>
            <p:cNvSpPr/>
            <p:nvPr/>
          </p:nvSpPr>
          <p:spPr>
            <a:xfrm rot="5400000">
              <a:off x="788844" y="2540247"/>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37"/>
            <p:cNvSpPr/>
            <p:nvPr/>
          </p:nvSpPr>
          <p:spPr>
            <a:xfrm rot="5400000">
              <a:off x="788844" y="220013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37"/>
            <p:cNvSpPr/>
            <p:nvPr/>
          </p:nvSpPr>
          <p:spPr>
            <a:xfrm rot="5400000">
              <a:off x="788844" y="1859973"/>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37"/>
            <p:cNvSpPr/>
            <p:nvPr/>
          </p:nvSpPr>
          <p:spPr>
            <a:xfrm rot="5400000">
              <a:off x="788844" y="151985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37"/>
            <p:cNvSpPr/>
            <p:nvPr/>
          </p:nvSpPr>
          <p:spPr>
            <a:xfrm rot="5400000">
              <a:off x="788844" y="1179746"/>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37"/>
            <p:cNvSpPr/>
            <p:nvPr/>
          </p:nvSpPr>
          <p:spPr>
            <a:xfrm rot="5400000">
              <a:off x="788844" y="839633"/>
              <a:ext cx="61934" cy="75296"/>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37"/>
            <p:cNvSpPr/>
            <p:nvPr/>
          </p:nvSpPr>
          <p:spPr>
            <a:xfrm rot="5400000">
              <a:off x="788844" y="499519"/>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37"/>
            <p:cNvSpPr/>
            <p:nvPr/>
          </p:nvSpPr>
          <p:spPr>
            <a:xfrm rot="5400000">
              <a:off x="788844" y="159405"/>
              <a:ext cx="61934" cy="75296"/>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p37"/>
            <p:cNvSpPr/>
            <p:nvPr/>
          </p:nvSpPr>
          <p:spPr>
            <a:xfrm rot="5400000">
              <a:off x="622758" y="-6680"/>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4" name="Google Shape;454;p37"/>
            <p:cNvSpPr/>
            <p:nvPr/>
          </p:nvSpPr>
          <p:spPr>
            <a:xfrm rot="5400000">
              <a:off x="622758" y="333434"/>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5" name="Google Shape;455;p37"/>
            <p:cNvSpPr/>
            <p:nvPr/>
          </p:nvSpPr>
          <p:spPr>
            <a:xfrm rot="5400000">
              <a:off x="622758" y="673547"/>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6" name="Google Shape;456;p37"/>
            <p:cNvSpPr/>
            <p:nvPr/>
          </p:nvSpPr>
          <p:spPr>
            <a:xfrm rot="5400000">
              <a:off x="622758" y="1013660"/>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7" name="Google Shape;457;p37"/>
            <p:cNvSpPr/>
            <p:nvPr/>
          </p:nvSpPr>
          <p:spPr>
            <a:xfrm rot="5400000">
              <a:off x="622758" y="1353774"/>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37"/>
            <p:cNvSpPr/>
            <p:nvPr/>
          </p:nvSpPr>
          <p:spPr>
            <a:xfrm rot="5400000">
              <a:off x="622743" y="1693910"/>
              <a:ext cx="61964" cy="75296"/>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37"/>
            <p:cNvSpPr/>
            <p:nvPr/>
          </p:nvSpPr>
          <p:spPr>
            <a:xfrm rot="5400000">
              <a:off x="622758" y="2034048"/>
              <a:ext cx="61934" cy="75296"/>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37"/>
            <p:cNvSpPr/>
            <p:nvPr/>
          </p:nvSpPr>
          <p:spPr>
            <a:xfrm rot="5400000">
              <a:off x="622758" y="2374162"/>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37"/>
            <p:cNvSpPr/>
            <p:nvPr/>
          </p:nvSpPr>
          <p:spPr>
            <a:xfrm rot="5400000">
              <a:off x="622758" y="2714275"/>
              <a:ext cx="61934" cy="75296"/>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37"/>
            <p:cNvSpPr/>
            <p:nvPr/>
          </p:nvSpPr>
          <p:spPr>
            <a:xfrm rot="5400000">
              <a:off x="456672" y="2880360"/>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37"/>
            <p:cNvSpPr/>
            <p:nvPr/>
          </p:nvSpPr>
          <p:spPr>
            <a:xfrm rot="5400000">
              <a:off x="456672" y="2540247"/>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37"/>
            <p:cNvSpPr/>
            <p:nvPr/>
          </p:nvSpPr>
          <p:spPr>
            <a:xfrm rot="5400000">
              <a:off x="456672" y="220013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37"/>
            <p:cNvSpPr/>
            <p:nvPr/>
          </p:nvSpPr>
          <p:spPr>
            <a:xfrm rot="5400000">
              <a:off x="456672" y="1859973"/>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37"/>
            <p:cNvSpPr/>
            <p:nvPr/>
          </p:nvSpPr>
          <p:spPr>
            <a:xfrm rot="5400000">
              <a:off x="456672" y="151985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37"/>
            <p:cNvSpPr/>
            <p:nvPr/>
          </p:nvSpPr>
          <p:spPr>
            <a:xfrm rot="5400000">
              <a:off x="456672" y="1179746"/>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37"/>
            <p:cNvSpPr/>
            <p:nvPr/>
          </p:nvSpPr>
          <p:spPr>
            <a:xfrm rot="5400000">
              <a:off x="456672" y="839633"/>
              <a:ext cx="61934" cy="75296"/>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37"/>
            <p:cNvSpPr/>
            <p:nvPr/>
          </p:nvSpPr>
          <p:spPr>
            <a:xfrm rot="5400000">
              <a:off x="456672" y="499519"/>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37"/>
            <p:cNvSpPr/>
            <p:nvPr/>
          </p:nvSpPr>
          <p:spPr>
            <a:xfrm rot="5400000">
              <a:off x="456672" y="159405"/>
              <a:ext cx="61934" cy="75296"/>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37"/>
            <p:cNvSpPr/>
            <p:nvPr/>
          </p:nvSpPr>
          <p:spPr>
            <a:xfrm rot="5400000">
              <a:off x="290552" y="-6703"/>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37"/>
            <p:cNvSpPr/>
            <p:nvPr/>
          </p:nvSpPr>
          <p:spPr>
            <a:xfrm rot="5400000">
              <a:off x="290552" y="333411"/>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37"/>
            <p:cNvSpPr/>
            <p:nvPr/>
          </p:nvSpPr>
          <p:spPr>
            <a:xfrm rot="5400000">
              <a:off x="290552" y="673524"/>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37"/>
            <p:cNvSpPr/>
            <p:nvPr/>
          </p:nvSpPr>
          <p:spPr>
            <a:xfrm rot="5400000">
              <a:off x="290552" y="1013638"/>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37"/>
            <p:cNvSpPr/>
            <p:nvPr/>
          </p:nvSpPr>
          <p:spPr>
            <a:xfrm rot="5400000">
              <a:off x="290552" y="1353752"/>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37"/>
            <p:cNvSpPr/>
            <p:nvPr/>
          </p:nvSpPr>
          <p:spPr>
            <a:xfrm rot="5400000">
              <a:off x="290537" y="1693888"/>
              <a:ext cx="61966" cy="75341"/>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37"/>
            <p:cNvSpPr/>
            <p:nvPr/>
          </p:nvSpPr>
          <p:spPr>
            <a:xfrm rot="5400000">
              <a:off x="290552" y="2034025"/>
              <a:ext cx="61934" cy="75341"/>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37"/>
            <p:cNvSpPr/>
            <p:nvPr/>
          </p:nvSpPr>
          <p:spPr>
            <a:xfrm rot="5400000">
              <a:off x="290552" y="2374139"/>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37"/>
            <p:cNvSpPr/>
            <p:nvPr/>
          </p:nvSpPr>
          <p:spPr>
            <a:xfrm rot="5400000">
              <a:off x="290552" y="2714252"/>
              <a:ext cx="61934" cy="75341"/>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37"/>
            <p:cNvSpPr/>
            <p:nvPr/>
          </p:nvSpPr>
          <p:spPr>
            <a:xfrm rot="5400000">
              <a:off x="124429" y="2880360"/>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37"/>
            <p:cNvSpPr/>
            <p:nvPr/>
          </p:nvSpPr>
          <p:spPr>
            <a:xfrm rot="5400000">
              <a:off x="124429" y="2540247"/>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37"/>
            <p:cNvSpPr/>
            <p:nvPr/>
          </p:nvSpPr>
          <p:spPr>
            <a:xfrm rot="5400000">
              <a:off x="124429" y="220013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37"/>
            <p:cNvSpPr/>
            <p:nvPr/>
          </p:nvSpPr>
          <p:spPr>
            <a:xfrm rot="5400000">
              <a:off x="124429" y="1859973"/>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37"/>
            <p:cNvSpPr/>
            <p:nvPr/>
          </p:nvSpPr>
          <p:spPr>
            <a:xfrm rot="5400000">
              <a:off x="124429" y="151985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37"/>
            <p:cNvSpPr/>
            <p:nvPr/>
          </p:nvSpPr>
          <p:spPr>
            <a:xfrm rot="5400000">
              <a:off x="124429" y="1179746"/>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37"/>
            <p:cNvSpPr/>
            <p:nvPr/>
          </p:nvSpPr>
          <p:spPr>
            <a:xfrm rot="5400000">
              <a:off x="124429" y="839633"/>
              <a:ext cx="61934" cy="75296"/>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37"/>
            <p:cNvSpPr/>
            <p:nvPr/>
          </p:nvSpPr>
          <p:spPr>
            <a:xfrm rot="5400000">
              <a:off x="124429" y="499519"/>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37"/>
            <p:cNvSpPr/>
            <p:nvPr/>
          </p:nvSpPr>
          <p:spPr>
            <a:xfrm rot="5400000">
              <a:off x="124429" y="159405"/>
              <a:ext cx="61934" cy="75296"/>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37"/>
            <p:cNvSpPr/>
            <p:nvPr/>
          </p:nvSpPr>
          <p:spPr>
            <a:xfrm rot="5400000">
              <a:off x="2948028" y="-6680"/>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37"/>
            <p:cNvSpPr/>
            <p:nvPr/>
          </p:nvSpPr>
          <p:spPr>
            <a:xfrm rot="5400000">
              <a:off x="2948028" y="333434"/>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1" name="Google Shape;491;p37"/>
            <p:cNvSpPr/>
            <p:nvPr/>
          </p:nvSpPr>
          <p:spPr>
            <a:xfrm rot="5400000">
              <a:off x="2948028" y="673547"/>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2" name="Google Shape;492;p37"/>
            <p:cNvSpPr/>
            <p:nvPr/>
          </p:nvSpPr>
          <p:spPr>
            <a:xfrm rot="5400000">
              <a:off x="2948028" y="1013660"/>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3" name="Google Shape;493;p37"/>
            <p:cNvSpPr/>
            <p:nvPr/>
          </p:nvSpPr>
          <p:spPr>
            <a:xfrm rot="5400000">
              <a:off x="2948028" y="1353774"/>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4" name="Google Shape;494;p37"/>
            <p:cNvSpPr/>
            <p:nvPr/>
          </p:nvSpPr>
          <p:spPr>
            <a:xfrm rot="5400000">
              <a:off x="2948013" y="1693910"/>
              <a:ext cx="61964" cy="75296"/>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5" name="Google Shape;495;p37"/>
            <p:cNvSpPr/>
            <p:nvPr/>
          </p:nvSpPr>
          <p:spPr>
            <a:xfrm rot="5400000">
              <a:off x="2948028" y="2034048"/>
              <a:ext cx="61934" cy="75296"/>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6" name="Google Shape;496;p37"/>
            <p:cNvSpPr/>
            <p:nvPr/>
          </p:nvSpPr>
          <p:spPr>
            <a:xfrm rot="5400000">
              <a:off x="2948028" y="2374162"/>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p37"/>
            <p:cNvSpPr/>
            <p:nvPr/>
          </p:nvSpPr>
          <p:spPr>
            <a:xfrm rot="5400000">
              <a:off x="2948028" y="2714275"/>
              <a:ext cx="61934" cy="75296"/>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p37"/>
            <p:cNvSpPr/>
            <p:nvPr/>
          </p:nvSpPr>
          <p:spPr>
            <a:xfrm rot="5400000">
              <a:off x="2781941" y="2880360"/>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9" name="Google Shape;499;p37"/>
            <p:cNvSpPr/>
            <p:nvPr/>
          </p:nvSpPr>
          <p:spPr>
            <a:xfrm rot="5400000">
              <a:off x="2781941" y="2540247"/>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0" name="Google Shape;500;p37"/>
            <p:cNvSpPr/>
            <p:nvPr/>
          </p:nvSpPr>
          <p:spPr>
            <a:xfrm rot="5400000">
              <a:off x="2781941" y="220013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1" name="Google Shape;501;p37"/>
            <p:cNvSpPr/>
            <p:nvPr/>
          </p:nvSpPr>
          <p:spPr>
            <a:xfrm rot="5400000">
              <a:off x="2781941" y="1859973"/>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2" name="Google Shape;502;p37"/>
            <p:cNvSpPr/>
            <p:nvPr/>
          </p:nvSpPr>
          <p:spPr>
            <a:xfrm rot="5400000">
              <a:off x="2781941" y="151985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3" name="Google Shape;503;p37"/>
            <p:cNvSpPr/>
            <p:nvPr/>
          </p:nvSpPr>
          <p:spPr>
            <a:xfrm rot="5400000">
              <a:off x="2781941" y="1179746"/>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4" name="Google Shape;504;p37"/>
            <p:cNvSpPr/>
            <p:nvPr/>
          </p:nvSpPr>
          <p:spPr>
            <a:xfrm rot="5400000">
              <a:off x="2781941" y="839633"/>
              <a:ext cx="61934" cy="75296"/>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5" name="Google Shape;505;p37"/>
            <p:cNvSpPr/>
            <p:nvPr/>
          </p:nvSpPr>
          <p:spPr>
            <a:xfrm rot="5400000">
              <a:off x="2781941" y="499519"/>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6" name="Google Shape;506;p37"/>
            <p:cNvSpPr/>
            <p:nvPr/>
          </p:nvSpPr>
          <p:spPr>
            <a:xfrm rot="5400000">
              <a:off x="2781941" y="159405"/>
              <a:ext cx="61934" cy="75296"/>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7" name="Google Shape;507;p37"/>
            <p:cNvSpPr/>
            <p:nvPr/>
          </p:nvSpPr>
          <p:spPr>
            <a:xfrm rot="5400000">
              <a:off x="3114113" y="353481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8" name="Google Shape;508;p37"/>
            <p:cNvSpPr/>
            <p:nvPr/>
          </p:nvSpPr>
          <p:spPr>
            <a:xfrm rot="5400000">
              <a:off x="3114113" y="3194702"/>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09" name="Google Shape;509;p37"/>
            <p:cNvSpPr/>
            <p:nvPr/>
          </p:nvSpPr>
          <p:spPr>
            <a:xfrm rot="5400000">
              <a:off x="3114113" y="2880360"/>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p37"/>
            <p:cNvSpPr/>
            <p:nvPr/>
          </p:nvSpPr>
          <p:spPr>
            <a:xfrm rot="5400000">
              <a:off x="3114113" y="2540247"/>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p37"/>
            <p:cNvSpPr/>
            <p:nvPr/>
          </p:nvSpPr>
          <p:spPr>
            <a:xfrm rot="5400000">
              <a:off x="3114113" y="220013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2" name="Google Shape;512;p37"/>
            <p:cNvSpPr/>
            <p:nvPr/>
          </p:nvSpPr>
          <p:spPr>
            <a:xfrm rot="5400000">
              <a:off x="3114113" y="1859973"/>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3" name="Google Shape;513;p37"/>
            <p:cNvSpPr/>
            <p:nvPr/>
          </p:nvSpPr>
          <p:spPr>
            <a:xfrm rot="5400000">
              <a:off x="3114113" y="151985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4" name="Google Shape;514;p37"/>
            <p:cNvSpPr/>
            <p:nvPr/>
          </p:nvSpPr>
          <p:spPr>
            <a:xfrm rot="5400000">
              <a:off x="3114113" y="1179746"/>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5" name="Google Shape;515;p37"/>
            <p:cNvSpPr/>
            <p:nvPr/>
          </p:nvSpPr>
          <p:spPr>
            <a:xfrm rot="5400000">
              <a:off x="3114113" y="839633"/>
              <a:ext cx="61934" cy="75296"/>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6" name="Google Shape;516;p37"/>
            <p:cNvSpPr/>
            <p:nvPr/>
          </p:nvSpPr>
          <p:spPr>
            <a:xfrm rot="5400000">
              <a:off x="3114113" y="499519"/>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7" name="Google Shape;517;p37"/>
            <p:cNvSpPr/>
            <p:nvPr/>
          </p:nvSpPr>
          <p:spPr>
            <a:xfrm rot="5400000">
              <a:off x="3114113" y="159405"/>
              <a:ext cx="61934" cy="75296"/>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8" name="Google Shape;518;p37"/>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37"/>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0" name="Google Shape;520;p37"/>
          <p:cNvSpPr>
            <a:spLocks noGrp="1"/>
          </p:cNvSpPr>
          <p:nvPr>
            <p:ph type="pic" idx="2"/>
          </p:nvPr>
        </p:nvSpPr>
        <p:spPr>
          <a:xfrm>
            <a:off x="952655" y="789551"/>
            <a:ext cx="2322863" cy="3564396"/>
          </a:xfrm>
          <a:prstGeom prst="rect">
            <a:avLst/>
          </a:prstGeom>
          <a:noFill/>
          <a:ln>
            <a:noFill/>
          </a:ln>
        </p:spPr>
      </p:sp>
      <p:sp>
        <p:nvSpPr>
          <p:cNvPr id="521" name="Google Shape;521;p37"/>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22" name="Google Shape;522;p37" descr="A picture containing symbol, font, logo, graphics&#10;&#10;Description automatically generated"/>
          <p:cNvPicPr preferRelativeResize="0"/>
          <p:nvPr/>
        </p:nvPicPr>
        <p:blipFill rotWithShape="1">
          <a:blip r:embed="rId2">
            <a:alphaModFix/>
          </a:blip>
          <a:srcRect/>
          <a:stretch/>
        </p:blipFill>
        <p:spPr>
          <a:xfrm>
            <a:off x="8329489" y="139958"/>
            <a:ext cx="622897" cy="615239"/>
          </a:xfrm>
          <a:prstGeom prst="rect">
            <a:avLst/>
          </a:prstGeom>
          <a:noFill/>
          <a:ln>
            <a:noFill/>
          </a:ln>
        </p:spPr>
      </p:pic>
      <p:sp>
        <p:nvSpPr>
          <p:cNvPr id="523" name="Google Shape;523;p37"/>
          <p:cNvSpPr/>
          <p:nvPr/>
        </p:nvSpPr>
        <p:spPr>
          <a:xfrm>
            <a:off x="3291439" y="1613898"/>
            <a:ext cx="5860521" cy="685800"/>
          </a:xfrm>
          <a:prstGeom prst="rect">
            <a:avLst/>
          </a:prstGeom>
          <a:solidFill>
            <a:schemeClr val="accent1"/>
          </a:solidFill>
          <a:ln w="25400" cap="flat" cmpd="sng">
            <a:solidFill>
              <a:srgbClr val="99341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
  <p:cSld name="1_">
    <p:spTree>
      <p:nvGrpSpPr>
        <p:cNvPr id="1" name="Shape 1290"/>
        <p:cNvGrpSpPr/>
        <p:nvPr/>
      </p:nvGrpSpPr>
      <p:grpSpPr>
        <a:xfrm>
          <a:off x="0" y="0"/>
          <a:ext cx="0" cy="0"/>
          <a:chOff x="0" y="0"/>
          <a:chExt cx="0" cy="0"/>
        </a:xfrm>
      </p:grpSpPr>
      <p:sp>
        <p:nvSpPr>
          <p:cNvPr id="1291" name="Google Shape;1291;p55"/>
          <p:cNvSpPr txBox="1">
            <a:spLocks noGrp="1"/>
          </p:cNvSpPr>
          <p:nvPr>
            <p:ph type="body" idx="1"/>
          </p:nvPr>
        </p:nvSpPr>
        <p:spPr>
          <a:xfrm>
            <a:off x="-1628042" y="208360"/>
            <a:ext cx="844061" cy="6858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1292" name="Google Shape;1292;p55"/>
          <p:cNvSpPr txBox="1">
            <a:spLocks noGrp="1"/>
          </p:cNvSpPr>
          <p:nvPr>
            <p:ph type="title"/>
          </p:nvPr>
        </p:nvSpPr>
        <p:spPr>
          <a:xfrm>
            <a:off x="464128" y="990706"/>
            <a:ext cx="8229600" cy="72540"/>
          </a:xfrm>
          <a:prstGeom prst="rect">
            <a:avLst/>
          </a:prstGeom>
          <a:noFill/>
          <a:ln>
            <a:noFill/>
          </a:ln>
        </p:spPr>
        <p:txBody>
          <a:bodyPr spcFirstLastPara="1" wrap="square" lIns="0" tIns="45700" rIns="0" bIns="45700" anchor="ctr" anchorCtr="0">
            <a:normAutofit/>
          </a:bodyPr>
          <a:lstStyle>
            <a:lvl1pPr lvl="0" algn="l">
              <a:lnSpc>
                <a:spcPct val="115000"/>
              </a:lnSpc>
              <a:spcBef>
                <a:spcPts val="0"/>
              </a:spcBef>
              <a:spcAft>
                <a:spcPts val="0"/>
              </a:spcAft>
              <a:buClr>
                <a:schemeClr val="dk1"/>
              </a:buClr>
              <a:buSzPts val="2700"/>
              <a:buFont typeface="Quattrocento Sans"/>
              <a:buNone/>
              <a:defRPr/>
            </a:lvl1pPr>
            <a:lvl2pPr lvl="1" algn="l">
              <a:lnSpc>
                <a:spcPct val="100000"/>
              </a:lnSpc>
              <a:spcBef>
                <a:spcPts val="10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3" name="Google Shape;1293;p55"/>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4" name="Google Shape;1294;p55"/>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5" name="Google Shape;1295;p55"/>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24"/>
        <p:cNvGrpSpPr/>
        <p:nvPr/>
      </p:nvGrpSpPr>
      <p:grpSpPr>
        <a:xfrm>
          <a:off x="0" y="0"/>
          <a:ext cx="0" cy="0"/>
          <a:chOff x="0" y="0"/>
          <a:chExt cx="0" cy="0"/>
        </a:xfrm>
      </p:grpSpPr>
      <p:sp>
        <p:nvSpPr>
          <p:cNvPr id="525" name="Google Shape;525;p38"/>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38"/>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rgbClr val="A5A5A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7" name="Google Shape;527;p38"/>
          <p:cNvSpPr/>
          <p:nvPr/>
        </p:nvSpPr>
        <p:spPr>
          <a:xfrm>
            <a:off x="9061061" y="4542761"/>
            <a:ext cx="82939" cy="519097"/>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28" name="Google Shape;528;p38"/>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9"/>
        <p:cNvGrpSpPr/>
        <p:nvPr/>
      </p:nvGrpSpPr>
      <p:grpSpPr>
        <a:xfrm>
          <a:off x="0" y="0"/>
          <a:ext cx="0" cy="0"/>
          <a:chOff x="0" y="0"/>
          <a:chExt cx="0" cy="0"/>
        </a:xfrm>
      </p:grpSpPr>
      <p:sp>
        <p:nvSpPr>
          <p:cNvPr id="530" name="Google Shape;530;p39"/>
          <p:cNvSpPr txBox="1">
            <a:spLocks noGrp="1"/>
          </p:cNvSpPr>
          <p:nvPr>
            <p:ph type="body" idx="1"/>
          </p:nvPr>
        </p:nvSpPr>
        <p:spPr>
          <a:xfrm>
            <a:off x="196374" y="897564"/>
            <a:ext cx="8229600" cy="3740804"/>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300"/>
              </a:spcBef>
              <a:spcAft>
                <a:spcPts val="0"/>
              </a:spcAft>
              <a:buClr>
                <a:schemeClr val="dk1"/>
              </a:buClr>
              <a:buSzPts val="1400"/>
              <a:buChar char="•"/>
              <a:defRPr sz="1400">
                <a:solidFill>
                  <a:schemeClr val="dk1"/>
                </a:solidFill>
              </a:defRPr>
            </a:lvl1pPr>
            <a:lvl2pPr marL="914400" lvl="1" indent="-317500" algn="l">
              <a:lnSpc>
                <a:spcPct val="100000"/>
              </a:lnSpc>
              <a:spcBef>
                <a:spcPts val="300"/>
              </a:spcBef>
              <a:spcAft>
                <a:spcPts val="0"/>
              </a:spcAft>
              <a:buClr>
                <a:schemeClr val="dk1"/>
              </a:buClr>
              <a:buSzPts val="1400"/>
              <a:buChar char="–"/>
              <a:defRPr/>
            </a:lvl2pPr>
            <a:lvl3pPr marL="1371600" lvl="2" indent="-317500" algn="l">
              <a:lnSpc>
                <a:spcPct val="100000"/>
              </a:lnSpc>
              <a:spcBef>
                <a:spcPts val="300"/>
              </a:spcBef>
              <a:spcAft>
                <a:spcPts val="0"/>
              </a:spcAft>
              <a:buClr>
                <a:schemeClr val="dk1"/>
              </a:buClr>
              <a:buSzPts val="1400"/>
              <a:buChar char="•"/>
              <a:defRPr/>
            </a:lvl3pPr>
            <a:lvl4pPr marL="1828800" lvl="3" indent="-317500" algn="l">
              <a:lnSpc>
                <a:spcPct val="100000"/>
              </a:lnSpc>
              <a:spcBef>
                <a:spcPts val="300"/>
              </a:spcBef>
              <a:spcAft>
                <a:spcPts val="0"/>
              </a:spcAft>
              <a:buClr>
                <a:schemeClr val="dk1"/>
              </a:buClr>
              <a:buSzPts val="1400"/>
              <a:buChar char="–"/>
              <a:defRPr/>
            </a:lvl4pPr>
            <a:lvl5pPr marL="2286000" lvl="4" indent="-317500" algn="l">
              <a:lnSpc>
                <a:spcPct val="100000"/>
              </a:lnSpc>
              <a:spcBef>
                <a:spcPts val="300"/>
              </a:spcBef>
              <a:spcAft>
                <a:spcPts val="0"/>
              </a:spcAft>
              <a:buClr>
                <a:schemeClr val="dk1"/>
              </a:buClr>
              <a:buSzPts val="1400"/>
              <a:buChar char="»"/>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531" name="Google Shape;531;p39"/>
          <p:cNvSpPr txBox="1">
            <a:spLocks noGrp="1"/>
          </p:cNvSpPr>
          <p:nvPr>
            <p:ph type="dt" idx="10"/>
          </p:nvPr>
        </p:nvSpPr>
        <p:spPr>
          <a:xfrm>
            <a:off x="681458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2" name="Google Shape;532;p39"/>
          <p:cNvSpPr txBox="1">
            <a:spLocks noGrp="1"/>
          </p:cNvSpPr>
          <p:nvPr>
            <p:ph type="ftr" idx="11"/>
          </p:nvPr>
        </p:nvSpPr>
        <p:spPr>
          <a:xfrm>
            <a:off x="317822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3" name="Google Shape;533;p39"/>
          <p:cNvSpPr txBox="1">
            <a:spLocks noGrp="1"/>
          </p:cNvSpPr>
          <p:nvPr>
            <p:ph type="sldNum" idx="12"/>
          </p:nvPr>
        </p:nvSpPr>
        <p:spPr>
          <a:xfrm>
            <a:off x="660722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4"/>
        <p:cNvGrpSpPr/>
        <p:nvPr/>
      </p:nvGrpSpPr>
      <p:grpSpPr>
        <a:xfrm>
          <a:off x="0" y="0"/>
          <a:ext cx="0" cy="0"/>
          <a:chOff x="0" y="0"/>
          <a:chExt cx="0" cy="0"/>
        </a:xfrm>
      </p:grpSpPr>
      <p:sp>
        <p:nvSpPr>
          <p:cNvPr id="535" name="Google Shape;535;p40"/>
          <p:cNvSpPr txBox="1">
            <a:spLocks noGrp="1"/>
          </p:cNvSpPr>
          <p:nvPr>
            <p:ph type="title"/>
          </p:nvPr>
        </p:nvSpPr>
        <p:spPr>
          <a:xfrm>
            <a:off x="304414" y="249492"/>
            <a:ext cx="8229600" cy="533311"/>
          </a:xfrm>
          <a:prstGeom prst="rect">
            <a:avLst/>
          </a:prstGeom>
          <a:noFill/>
          <a:ln>
            <a:noFill/>
          </a:ln>
        </p:spPr>
        <p:txBody>
          <a:bodyPr spcFirstLastPara="1" wrap="square" lIns="0" tIns="45700" rIns="0" bIns="45700" anchor="ctr" anchorCtr="0">
            <a:noAutofit/>
          </a:bodyPr>
          <a:lstStyle>
            <a:lvl1pPr marR="0" lvl="0" algn="l">
              <a:lnSpc>
                <a:spcPct val="100000"/>
              </a:lnSpc>
              <a:spcBef>
                <a:spcPts val="0"/>
              </a:spcBef>
              <a:spcAft>
                <a:spcPts val="0"/>
              </a:spcAft>
              <a:buClr>
                <a:schemeClr val="dk1"/>
              </a:buClr>
              <a:buSzPts val="800"/>
              <a:buFont typeface="Quattrocento Sans"/>
              <a:buNone/>
              <a:defRPr sz="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6" name="Google Shape;536;p40"/>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7" name="Google Shape;537;p40"/>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8" name="Google Shape;538;p40"/>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9"/>
        <p:cNvGrpSpPr/>
        <p:nvPr/>
      </p:nvGrpSpPr>
      <p:grpSpPr>
        <a:xfrm>
          <a:off x="0" y="0"/>
          <a:ext cx="0" cy="0"/>
          <a:chOff x="0" y="0"/>
          <a:chExt cx="0" cy="0"/>
        </a:xfrm>
      </p:grpSpPr>
      <p:sp>
        <p:nvSpPr>
          <p:cNvPr id="540" name="Google Shape;540;p41"/>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1" name="Google Shape;541;p41"/>
          <p:cNvSpPr txBox="1">
            <a:spLocks noGrp="1"/>
          </p:cNvSpPr>
          <p:nvPr>
            <p:ph type="body" idx="1"/>
          </p:nvPr>
        </p:nvSpPr>
        <p:spPr>
          <a:xfrm>
            <a:off x="3117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42" name="Google Shape;542;p41"/>
          <p:cNvSpPr txBox="1">
            <a:spLocks noGrp="1"/>
          </p:cNvSpPr>
          <p:nvPr>
            <p:ph type="body" idx="2"/>
          </p:nvPr>
        </p:nvSpPr>
        <p:spPr>
          <a:xfrm>
            <a:off x="4832400" y="1152475"/>
            <a:ext cx="3999900" cy="3416400"/>
          </a:xfrm>
          <a:prstGeom prst="rect">
            <a:avLst/>
          </a:prstGeom>
          <a:noFill/>
          <a:ln>
            <a:noFill/>
          </a:ln>
        </p:spPr>
        <p:txBody>
          <a:bodyPr spcFirstLastPara="1" wrap="square" lIns="0" tIns="45700" rIns="0" bIns="45700" anchor="t" anchorCtr="0">
            <a:normAutofit/>
          </a:bodyPr>
          <a:lstStyle>
            <a:lvl1pPr marL="457200" lvl="0" indent="-317500" algn="l">
              <a:lnSpc>
                <a:spcPct val="100000"/>
              </a:lnSpc>
              <a:spcBef>
                <a:spcPts val="500"/>
              </a:spcBef>
              <a:spcAft>
                <a:spcPts val="0"/>
              </a:spcAft>
              <a:buSzPts val="1400"/>
              <a:buChar char="•"/>
              <a:defRPr sz="14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400"/>
              </a:spcBef>
              <a:spcAft>
                <a:spcPts val="0"/>
              </a:spcAft>
              <a:buSzPts val="1200"/>
              <a:buChar char="•"/>
              <a:defRPr sz="1200"/>
            </a:lvl3pPr>
            <a:lvl4pPr marL="1828800" lvl="3" indent="-304800" algn="l">
              <a:lnSpc>
                <a:spcPct val="100000"/>
              </a:lnSpc>
              <a:spcBef>
                <a:spcPts val="300"/>
              </a:spcBef>
              <a:spcAft>
                <a:spcPts val="0"/>
              </a:spcAft>
              <a:buSzPts val="1200"/>
              <a:buChar char="–"/>
              <a:defRPr sz="1200"/>
            </a:lvl4pPr>
            <a:lvl5pPr marL="2286000" lvl="4" indent="-304800" algn="l">
              <a:lnSpc>
                <a:spcPct val="100000"/>
              </a:lnSpc>
              <a:spcBef>
                <a:spcPts val="300"/>
              </a:spcBef>
              <a:spcAft>
                <a:spcPts val="0"/>
              </a:spcAft>
              <a:buSzPts val="1200"/>
              <a:buChar char="»"/>
              <a:defRPr sz="1200"/>
            </a:lvl5pPr>
            <a:lvl6pPr marL="2743200" lvl="5" indent="-304800" algn="l">
              <a:lnSpc>
                <a:spcPct val="100000"/>
              </a:lnSpc>
              <a:spcBef>
                <a:spcPts val="400"/>
              </a:spcBef>
              <a:spcAft>
                <a:spcPts val="0"/>
              </a:spcAft>
              <a:buSzPts val="1200"/>
              <a:buChar char="•"/>
              <a:defRPr sz="1200"/>
            </a:lvl6pPr>
            <a:lvl7pPr marL="3200400" lvl="6" indent="-304800" algn="l">
              <a:lnSpc>
                <a:spcPct val="100000"/>
              </a:lnSpc>
              <a:spcBef>
                <a:spcPts val="400"/>
              </a:spcBef>
              <a:spcAft>
                <a:spcPts val="0"/>
              </a:spcAft>
              <a:buSzPts val="1200"/>
              <a:buChar char="•"/>
              <a:defRPr sz="1200"/>
            </a:lvl7pPr>
            <a:lvl8pPr marL="3657600" lvl="7" indent="-304800" algn="l">
              <a:lnSpc>
                <a:spcPct val="100000"/>
              </a:lnSpc>
              <a:spcBef>
                <a:spcPts val="400"/>
              </a:spcBef>
              <a:spcAft>
                <a:spcPts val="0"/>
              </a:spcAft>
              <a:buSzPts val="1200"/>
              <a:buChar char="•"/>
              <a:defRPr sz="1200"/>
            </a:lvl8pPr>
            <a:lvl9pPr marL="4114800" lvl="8" indent="-304800" algn="l">
              <a:lnSpc>
                <a:spcPct val="100000"/>
              </a:lnSpc>
              <a:spcBef>
                <a:spcPts val="400"/>
              </a:spcBef>
              <a:spcAft>
                <a:spcPts val="0"/>
              </a:spcAft>
              <a:buSzPts val="1200"/>
              <a:buChar char="•"/>
              <a:defRPr sz="1200"/>
            </a:lvl9pPr>
          </a:lstStyle>
          <a:p>
            <a:endParaRPr/>
          </a:p>
        </p:txBody>
      </p:sp>
      <p:sp>
        <p:nvSpPr>
          <p:cNvPr id="543" name="Google Shape;543;p41"/>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4"/>
        <p:cNvGrpSpPr/>
        <p:nvPr/>
      </p:nvGrpSpPr>
      <p:grpSpPr>
        <a:xfrm>
          <a:off x="0" y="0"/>
          <a:ext cx="0" cy="0"/>
          <a:chOff x="0" y="0"/>
          <a:chExt cx="0" cy="0"/>
        </a:xfrm>
      </p:grpSpPr>
      <p:sp>
        <p:nvSpPr>
          <p:cNvPr id="545" name="Google Shape;545;p42"/>
          <p:cNvSpPr txBox="1">
            <a:spLocks noGrp="1"/>
          </p:cNvSpPr>
          <p:nvPr>
            <p:ph type="title"/>
          </p:nvPr>
        </p:nvSpPr>
        <p:spPr>
          <a:xfrm>
            <a:off x="311700" y="445025"/>
            <a:ext cx="8520600" cy="572700"/>
          </a:xfrm>
          <a:prstGeom prst="rect">
            <a:avLst/>
          </a:prstGeom>
          <a:noFill/>
          <a:ln>
            <a:noFill/>
          </a:ln>
        </p:spPr>
        <p:txBody>
          <a:bodyPr spcFirstLastPara="1" wrap="square" lIns="0" tIns="45700" rIns="0" bIns="45700" anchor="ctr" anchorCtr="0">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6" name="Google Shape;546;p42"/>
          <p:cNvSpPr txBox="1">
            <a:spLocks noGrp="1"/>
          </p:cNvSpPr>
          <p:nvPr>
            <p:ph type="body" idx="1"/>
          </p:nvPr>
        </p:nvSpPr>
        <p:spPr>
          <a:xfrm>
            <a:off x="311700" y="1152475"/>
            <a:ext cx="8520600" cy="3416400"/>
          </a:xfrm>
          <a:prstGeom prst="rect">
            <a:avLst/>
          </a:prstGeom>
          <a:noFill/>
          <a:ln>
            <a:noFill/>
          </a:ln>
        </p:spPr>
        <p:txBody>
          <a:bodyPr spcFirstLastPara="1" wrap="square" lIns="0" tIns="45700" rIns="0" bIns="45700" anchor="t" anchorCtr="0">
            <a:normAutofit/>
          </a:bodyPr>
          <a:lstStyle>
            <a:lvl1pPr marL="457200" lvl="0" indent="-400050" algn="l">
              <a:lnSpc>
                <a:spcPct val="100000"/>
              </a:lnSpc>
              <a:spcBef>
                <a:spcPts val="500"/>
              </a:spcBef>
              <a:spcAft>
                <a:spcPts val="0"/>
              </a:spcAft>
              <a:buSzPts val="2700"/>
              <a:buChar char="•"/>
              <a:defRPr/>
            </a:lvl1pPr>
            <a:lvl2pPr marL="914400" lvl="1" indent="-381000" algn="l">
              <a:lnSpc>
                <a:spcPct val="100000"/>
              </a:lnSpc>
              <a:spcBef>
                <a:spcPts val="500"/>
              </a:spcBef>
              <a:spcAft>
                <a:spcPts val="0"/>
              </a:spcAft>
              <a:buSzPts val="2400"/>
              <a:buChar char="–"/>
              <a:defRPr/>
            </a:lvl2pPr>
            <a:lvl3pPr marL="1371600" lvl="2" indent="-342900" algn="l">
              <a:lnSpc>
                <a:spcPct val="100000"/>
              </a:lnSpc>
              <a:spcBef>
                <a:spcPts val="400"/>
              </a:spcBef>
              <a:spcAft>
                <a:spcPts val="0"/>
              </a:spcAft>
              <a:buSzPts val="1800"/>
              <a:buChar char="•"/>
              <a:defRPr/>
            </a:lvl3pPr>
            <a:lvl4pPr marL="1828800" lvl="3" indent="-323850" algn="l">
              <a:lnSpc>
                <a:spcPct val="100000"/>
              </a:lnSpc>
              <a:spcBef>
                <a:spcPts val="300"/>
              </a:spcBef>
              <a:spcAft>
                <a:spcPts val="0"/>
              </a:spcAft>
              <a:buSzPts val="1500"/>
              <a:buChar char="–"/>
              <a:defRPr/>
            </a:lvl4pPr>
            <a:lvl5pPr marL="2286000" lvl="4" indent="-323850" algn="l">
              <a:lnSpc>
                <a:spcPct val="100000"/>
              </a:lnSpc>
              <a:spcBef>
                <a:spcPts val="300"/>
              </a:spcBef>
              <a:spcAft>
                <a:spcPts val="0"/>
              </a:spcAft>
              <a:buSzPts val="15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47" name="Google Shape;547;p42"/>
          <p:cNvSpPr txBox="1">
            <a:spLocks noGrp="1"/>
          </p:cNvSpPr>
          <p:nvPr>
            <p:ph type="sldNum" idx="12"/>
          </p:nvPr>
        </p:nvSpPr>
        <p:spPr>
          <a:xfrm>
            <a:off x="8472458" y="4663217"/>
            <a:ext cx="548700" cy="393600"/>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48"/>
        <p:cNvGrpSpPr/>
        <p:nvPr/>
      </p:nvGrpSpPr>
      <p:grpSpPr>
        <a:xfrm>
          <a:off x="0" y="0"/>
          <a:ext cx="0" cy="0"/>
          <a:chOff x="0" y="0"/>
          <a:chExt cx="0" cy="0"/>
        </a:xfrm>
      </p:grpSpPr>
      <p:sp>
        <p:nvSpPr>
          <p:cNvPr id="549" name="Google Shape;549;p43"/>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3300"/>
              <a:buFont typeface="Arial"/>
              <a:buNone/>
              <a:defRPr sz="3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550" name="Google Shape;550;p43"/>
          <p:cNvSpPr txBox="1">
            <a:spLocks noGrp="1"/>
          </p:cNvSpPr>
          <p:nvPr>
            <p:ph type="ftr" idx="11"/>
          </p:nvPr>
        </p:nvSpPr>
        <p:spPr>
          <a:xfrm>
            <a:off x="466474" y="4667807"/>
            <a:ext cx="289560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551" name="Google Shape;551;p43"/>
          <p:cNvGrpSpPr/>
          <p:nvPr/>
        </p:nvGrpSpPr>
        <p:grpSpPr>
          <a:xfrm rot="10800000">
            <a:off x="1222755" y="0"/>
            <a:ext cx="1776256" cy="3088027"/>
            <a:chOff x="9723323" y="2696006"/>
            <a:chExt cx="2367725" cy="4117369"/>
          </a:xfrm>
        </p:grpSpPr>
        <p:sp>
          <p:nvSpPr>
            <p:cNvPr id="552" name="Google Shape;552;p43"/>
            <p:cNvSpPr/>
            <p:nvPr/>
          </p:nvSpPr>
          <p:spPr>
            <a:xfrm>
              <a:off x="9723323"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43"/>
            <p:cNvSpPr/>
            <p:nvPr/>
          </p:nvSpPr>
          <p:spPr>
            <a:xfrm>
              <a:off x="10180218"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43"/>
            <p:cNvSpPr/>
            <p:nvPr/>
          </p:nvSpPr>
          <p:spPr>
            <a:xfrm>
              <a:off x="10637112" y="3365345"/>
              <a:ext cx="83200" cy="101150"/>
            </a:xfrm>
            <a:custGeom>
              <a:avLst/>
              <a:gdLst/>
              <a:ahLst/>
              <a:cxnLst/>
              <a:rect l="l" t="t" r="r" b="b"/>
              <a:pathLst>
                <a:path w="184213" h="160496" extrusionOk="0">
                  <a:moveTo>
                    <a:pt x="184214"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43"/>
            <p:cNvSpPr/>
            <p:nvPr/>
          </p:nvSpPr>
          <p:spPr>
            <a:xfrm>
              <a:off x="11094007"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43"/>
            <p:cNvSpPr/>
            <p:nvPr/>
          </p:nvSpPr>
          <p:spPr>
            <a:xfrm>
              <a:off x="11550902" y="3365345"/>
              <a:ext cx="83200" cy="101150"/>
            </a:xfrm>
            <a:custGeom>
              <a:avLst/>
              <a:gdLst/>
              <a:ahLst/>
              <a:cxnLst/>
              <a:rect l="l" t="t" r="r" b="b"/>
              <a:pathLst>
                <a:path w="184213" h="160496" extrusionOk="0">
                  <a:moveTo>
                    <a:pt x="184213"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43"/>
            <p:cNvSpPr/>
            <p:nvPr/>
          </p:nvSpPr>
          <p:spPr>
            <a:xfrm>
              <a:off x="12007807" y="3365345"/>
              <a:ext cx="83240" cy="101150"/>
            </a:xfrm>
            <a:custGeom>
              <a:avLst/>
              <a:gdLst/>
              <a:ahLst/>
              <a:cxnLst/>
              <a:rect l="l" t="t" r="r" b="b"/>
              <a:pathLst>
                <a:path w="184308" h="160496" extrusionOk="0">
                  <a:moveTo>
                    <a:pt x="184309" y="0"/>
                  </a:moveTo>
                  <a:lnTo>
                    <a:pt x="0"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43"/>
            <p:cNvSpPr/>
            <p:nvPr/>
          </p:nvSpPr>
          <p:spPr>
            <a:xfrm>
              <a:off x="11774014"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43"/>
            <p:cNvSpPr/>
            <p:nvPr/>
          </p:nvSpPr>
          <p:spPr>
            <a:xfrm>
              <a:off x="11317120"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43"/>
            <p:cNvSpPr/>
            <p:nvPr/>
          </p:nvSpPr>
          <p:spPr>
            <a:xfrm>
              <a:off x="10860225" y="3588459"/>
              <a:ext cx="83200" cy="101150"/>
            </a:xfrm>
            <a:custGeom>
              <a:avLst/>
              <a:gdLst/>
              <a:ahLst/>
              <a:cxnLst/>
              <a:rect l="l" t="t" r="r" b="b"/>
              <a:pathLst>
                <a:path w="184213" h="160496" extrusionOk="0">
                  <a:moveTo>
                    <a:pt x="0" y="0"/>
                  </a:moveTo>
                  <a:lnTo>
                    <a:pt x="184214"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43"/>
            <p:cNvSpPr/>
            <p:nvPr/>
          </p:nvSpPr>
          <p:spPr>
            <a:xfrm>
              <a:off x="10403331"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43"/>
            <p:cNvSpPr/>
            <p:nvPr/>
          </p:nvSpPr>
          <p:spPr>
            <a:xfrm>
              <a:off x="9946435" y="3588459"/>
              <a:ext cx="83200" cy="101150"/>
            </a:xfrm>
            <a:custGeom>
              <a:avLst/>
              <a:gdLst/>
              <a:ahLst/>
              <a:cxnLst/>
              <a:rect l="l" t="t" r="r" b="b"/>
              <a:pathLst>
                <a:path w="184213" h="160496" extrusionOk="0">
                  <a:moveTo>
                    <a:pt x="0" y="0"/>
                  </a:moveTo>
                  <a:lnTo>
                    <a:pt x="184213"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3" name="Google Shape;563;p43"/>
            <p:cNvSpPr/>
            <p:nvPr/>
          </p:nvSpPr>
          <p:spPr>
            <a:xfrm>
              <a:off x="9723323"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43"/>
            <p:cNvSpPr/>
            <p:nvPr/>
          </p:nvSpPr>
          <p:spPr>
            <a:xfrm>
              <a:off x="10180218"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5" name="Google Shape;565;p43"/>
            <p:cNvSpPr/>
            <p:nvPr/>
          </p:nvSpPr>
          <p:spPr>
            <a:xfrm>
              <a:off x="10637112" y="3811572"/>
              <a:ext cx="83200" cy="101150"/>
            </a:xfrm>
            <a:custGeom>
              <a:avLst/>
              <a:gdLst/>
              <a:ahLst/>
              <a:cxnLst/>
              <a:rect l="l" t="t" r="r" b="b"/>
              <a:pathLst>
                <a:path w="184213" h="160496" extrusionOk="0">
                  <a:moveTo>
                    <a:pt x="184214"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6" name="Google Shape;566;p43"/>
            <p:cNvSpPr/>
            <p:nvPr/>
          </p:nvSpPr>
          <p:spPr>
            <a:xfrm>
              <a:off x="11094007"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43"/>
            <p:cNvSpPr/>
            <p:nvPr/>
          </p:nvSpPr>
          <p:spPr>
            <a:xfrm>
              <a:off x="11550902" y="3811572"/>
              <a:ext cx="83200" cy="101150"/>
            </a:xfrm>
            <a:custGeom>
              <a:avLst/>
              <a:gdLst/>
              <a:ahLst/>
              <a:cxnLst/>
              <a:rect l="l" t="t" r="r" b="b"/>
              <a:pathLst>
                <a:path w="184213" h="160496" extrusionOk="0">
                  <a:moveTo>
                    <a:pt x="184213"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43"/>
            <p:cNvSpPr/>
            <p:nvPr/>
          </p:nvSpPr>
          <p:spPr>
            <a:xfrm>
              <a:off x="12007807" y="3811572"/>
              <a:ext cx="83240" cy="101150"/>
            </a:xfrm>
            <a:custGeom>
              <a:avLst/>
              <a:gdLst/>
              <a:ahLst/>
              <a:cxnLst/>
              <a:rect l="l" t="t" r="r" b="b"/>
              <a:pathLst>
                <a:path w="184308" h="160496" extrusionOk="0">
                  <a:moveTo>
                    <a:pt x="184309" y="0"/>
                  </a:moveTo>
                  <a:lnTo>
                    <a:pt x="0" y="160496"/>
                  </a:lnTo>
                </a:path>
              </a:pathLst>
            </a:custGeom>
            <a:noFill/>
            <a:ln w="190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43"/>
            <p:cNvSpPr/>
            <p:nvPr/>
          </p:nvSpPr>
          <p:spPr>
            <a:xfrm>
              <a:off x="11774014"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43"/>
            <p:cNvSpPr/>
            <p:nvPr/>
          </p:nvSpPr>
          <p:spPr>
            <a:xfrm>
              <a:off x="11317120"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1" name="Google Shape;571;p43"/>
            <p:cNvSpPr/>
            <p:nvPr/>
          </p:nvSpPr>
          <p:spPr>
            <a:xfrm>
              <a:off x="10860225" y="4034684"/>
              <a:ext cx="83200" cy="101150"/>
            </a:xfrm>
            <a:custGeom>
              <a:avLst/>
              <a:gdLst/>
              <a:ahLst/>
              <a:cxnLst/>
              <a:rect l="l" t="t" r="r" b="b"/>
              <a:pathLst>
                <a:path w="184213" h="160496" extrusionOk="0">
                  <a:moveTo>
                    <a:pt x="0" y="0"/>
                  </a:moveTo>
                  <a:lnTo>
                    <a:pt x="184214"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2" name="Google Shape;572;p43"/>
            <p:cNvSpPr/>
            <p:nvPr/>
          </p:nvSpPr>
          <p:spPr>
            <a:xfrm>
              <a:off x="10403331"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3" name="Google Shape;573;p43"/>
            <p:cNvSpPr/>
            <p:nvPr/>
          </p:nvSpPr>
          <p:spPr>
            <a:xfrm>
              <a:off x="9946435" y="4034684"/>
              <a:ext cx="83200" cy="101150"/>
            </a:xfrm>
            <a:custGeom>
              <a:avLst/>
              <a:gdLst/>
              <a:ahLst/>
              <a:cxnLst/>
              <a:rect l="l" t="t" r="r" b="b"/>
              <a:pathLst>
                <a:path w="184213" h="160496" extrusionOk="0">
                  <a:moveTo>
                    <a:pt x="0" y="0"/>
                  </a:moveTo>
                  <a:lnTo>
                    <a:pt x="184213"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4" name="Google Shape;574;p43"/>
            <p:cNvSpPr/>
            <p:nvPr/>
          </p:nvSpPr>
          <p:spPr>
            <a:xfrm>
              <a:off x="9723323"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5" name="Google Shape;575;p43"/>
            <p:cNvSpPr/>
            <p:nvPr/>
          </p:nvSpPr>
          <p:spPr>
            <a:xfrm>
              <a:off x="10180218"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p43"/>
            <p:cNvSpPr/>
            <p:nvPr/>
          </p:nvSpPr>
          <p:spPr>
            <a:xfrm>
              <a:off x="10637112" y="4257798"/>
              <a:ext cx="83200" cy="101150"/>
            </a:xfrm>
            <a:custGeom>
              <a:avLst/>
              <a:gdLst/>
              <a:ahLst/>
              <a:cxnLst/>
              <a:rect l="l" t="t" r="r" b="b"/>
              <a:pathLst>
                <a:path w="184213" h="160496" extrusionOk="0">
                  <a:moveTo>
                    <a:pt x="184214"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p43"/>
            <p:cNvSpPr/>
            <p:nvPr/>
          </p:nvSpPr>
          <p:spPr>
            <a:xfrm>
              <a:off x="11094007"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8" name="Google Shape;578;p43"/>
            <p:cNvSpPr/>
            <p:nvPr/>
          </p:nvSpPr>
          <p:spPr>
            <a:xfrm>
              <a:off x="11550902" y="4257798"/>
              <a:ext cx="83200" cy="101150"/>
            </a:xfrm>
            <a:custGeom>
              <a:avLst/>
              <a:gdLst/>
              <a:ahLst/>
              <a:cxnLst/>
              <a:rect l="l" t="t" r="r" b="b"/>
              <a:pathLst>
                <a:path w="184213" h="160496" extrusionOk="0">
                  <a:moveTo>
                    <a:pt x="184213"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9" name="Google Shape;579;p43"/>
            <p:cNvSpPr/>
            <p:nvPr/>
          </p:nvSpPr>
          <p:spPr>
            <a:xfrm>
              <a:off x="12007807" y="4257798"/>
              <a:ext cx="83240" cy="101150"/>
            </a:xfrm>
            <a:custGeom>
              <a:avLst/>
              <a:gdLst/>
              <a:ahLst/>
              <a:cxnLst/>
              <a:rect l="l" t="t" r="r" b="b"/>
              <a:pathLst>
                <a:path w="184308" h="160496" extrusionOk="0">
                  <a:moveTo>
                    <a:pt x="184309" y="0"/>
                  </a:moveTo>
                  <a:lnTo>
                    <a:pt x="0" y="160496"/>
                  </a:lnTo>
                </a:path>
              </a:pathLst>
            </a:custGeom>
            <a:noFill/>
            <a:ln w="254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0" name="Google Shape;580;p43"/>
            <p:cNvSpPr/>
            <p:nvPr/>
          </p:nvSpPr>
          <p:spPr>
            <a:xfrm>
              <a:off x="11774014"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1" name="Google Shape;581;p43"/>
            <p:cNvSpPr/>
            <p:nvPr/>
          </p:nvSpPr>
          <p:spPr>
            <a:xfrm>
              <a:off x="11317120"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2" name="Google Shape;582;p43"/>
            <p:cNvSpPr/>
            <p:nvPr/>
          </p:nvSpPr>
          <p:spPr>
            <a:xfrm>
              <a:off x="10860225" y="4480911"/>
              <a:ext cx="83200" cy="101150"/>
            </a:xfrm>
            <a:custGeom>
              <a:avLst/>
              <a:gdLst/>
              <a:ahLst/>
              <a:cxnLst/>
              <a:rect l="l" t="t" r="r" b="b"/>
              <a:pathLst>
                <a:path w="184213" h="160496" extrusionOk="0">
                  <a:moveTo>
                    <a:pt x="0" y="0"/>
                  </a:moveTo>
                  <a:lnTo>
                    <a:pt x="184214"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3" name="Google Shape;583;p43"/>
            <p:cNvSpPr/>
            <p:nvPr/>
          </p:nvSpPr>
          <p:spPr>
            <a:xfrm>
              <a:off x="10403331"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4" name="Google Shape;584;p43"/>
            <p:cNvSpPr/>
            <p:nvPr/>
          </p:nvSpPr>
          <p:spPr>
            <a:xfrm>
              <a:off x="9946435" y="4480911"/>
              <a:ext cx="83200" cy="101150"/>
            </a:xfrm>
            <a:custGeom>
              <a:avLst/>
              <a:gdLst/>
              <a:ahLst/>
              <a:cxnLst/>
              <a:rect l="l" t="t" r="r" b="b"/>
              <a:pathLst>
                <a:path w="184213" h="160496" extrusionOk="0">
                  <a:moveTo>
                    <a:pt x="0" y="0"/>
                  </a:moveTo>
                  <a:lnTo>
                    <a:pt x="184213"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5" name="Google Shape;585;p43"/>
            <p:cNvSpPr/>
            <p:nvPr/>
          </p:nvSpPr>
          <p:spPr>
            <a:xfrm>
              <a:off x="9723323"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6" name="Google Shape;586;p43"/>
            <p:cNvSpPr/>
            <p:nvPr/>
          </p:nvSpPr>
          <p:spPr>
            <a:xfrm>
              <a:off x="10180218"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7" name="Google Shape;587;p43"/>
            <p:cNvSpPr/>
            <p:nvPr/>
          </p:nvSpPr>
          <p:spPr>
            <a:xfrm>
              <a:off x="10637112" y="4704024"/>
              <a:ext cx="83200" cy="101150"/>
            </a:xfrm>
            <a:custGeom>
              <a:avLst/>
              <a:gdLst/>
              <a:ahLst/>
              <a:cxnLst/>
              <a:rect l="l" t="t" r="r" b="b"/>
              <a:pathLst>
                <a:path w="184213" h="160496" extrusionOk="0">
                  <a:moveTo>
                    <a:pt x="184214"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8" name="Google Shape;588;p43"/>
            <p:cNvSpPr/>
            <p:nvPr/>
          </p:nvSpPr>
          <p:spPr>
            <a:xfrm>
              <a:off x="11094007"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89" name="Google Shape;589;p43"/>
            <p:cNvSpPr/>
            <p:nvPr/>
          </p:nvSpPr>
          <p:spPr>
            <a:xfrm>
              <a:off x="11550902" y="4704024"/>
              <a:ext cx="83200" cy="101150"/>
            </a:xfrm>
            <a:custGeom>
              <a:avLst/>
              <a:gdLst/>
              <a:ahLst/>
              <a:cxnLst/>
              <a:rect l="l" t="t" r="r" b="b"/>
              <a:pathLst>
                <a:path w="184213" h="160496" extrusionOk="0">
                  <a:moveTo>
                    <a:pt x="184213"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p43"/>
            <p:cNvSpPr/>
            <p:nvPr/>
          </p:nvSpPr>
          <p:spPr>
            <a:xfrm>
              <a:off x="12007807" y="4704024"/>
              <a:ext cx="83240" cy="101150"/>
            </a:xfrm>
            <a:custGeom>
              <a:avLst/>
              <a:gdLst/>
              <a:ahLst/>
              <a:cxnLst/>
              <a:rect l="l" t="t" r="r" b="b"/>
              <a:pathLst>
                <a:path w="184308" h="160496" extrusionOk="0">
                  <a:moveTo>
                    <a:pt x="184309" y="0"/>
                  </a:moveTo>
                  <a:lnTo>
                    <a:pt x="0" y="160496"/>
                  </a:lnTo>
                </a:path>
              </a:pathLst>
            </a:custGeom>
            <a:noFill/>
            <a:ln w="317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p43"/>
            <p:cNvSpPr/>
            <p:nvPr/>
          </p:nvSpPr>
          <p:spPr>
            <a:xfrm>
              <a:off x="11774014"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2" name="Google Shape;592;p43"/>
            <p:cNvSpPr/>
            <p:nvPr/>
          </p:nvSpPr>
          <p:spPr>
            <a:xfrm>
              <a:off x="11317120"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3" name="Google Shape;593;p43"/>
            <p:cNvSpPr/>
            <p:nvPr/>
          </p:nvSpPr>
          <p:spPr>
            <a:xfrm>
              <a:off x="10860225" y="4927137"/>
              <a:ext cx="83200" cy="101150"/>
            </a:xfrm>
            <a:custGeom>
              <a:avLst/>
              <a:gdLst/>
              <a:ahLst/>
              <a:cxnLst/>
              <a:rect l="l" t="t" r="r" b="b"/>
              <a:pathLst>
                <a:path w="184213" h="160496" extrusionOk="0">
                  <a:moveTo>
                    <a:pt x="0" y="0"/>
                  </a:moveTo>
                  <a:lnTo>
                    <a:pt x="184214"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4" name="Google Shape;594;p43"/>
            <p:cNvSpPr/>
            <p:nvPr/>
          </p:nvSpPr>
          <p:spPr>
            <a:xfrm>
              <a:off x="10403331"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5" name="Google Shape;595;p43"/>
            <p:cNvSpPr/>
            <p:nvPr/>
          </p:nvSpPr>
          <p:spPr>
            <a:xfrm>
              <a:off x="9946435" y="4927137"/>
              <a:ext cx="83200" cy="101150"/>
            </a:xfrm>
            <a:custGeom>
              <a:avLst/>
              <a:gdLst/>
              <a:ahLst/>
              <a:cxnLst/>
              <a:rect l="l" t="t" r="r" b="b"/>
              <a:pathLst>
                <a:path w="184213" h="160496" extrusionOk="0">
                  <a:moveTo>
                    <a:pt x="0" y="0"/>
                  </a:moveTo>
                  <a:lnTo>
                    <a:pt x="184213"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6" name="Google Shape;596;p43"/>
            <p:cNvSpPr/>
            <p:nvPr/>
          </p:nvSpPr>
          <p:spPr>
            <a:xfrm>
              <a:off x="9723323"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7" name="Google Shape;597;p43"/>
            <p:cNvSpPr/>
            <p:nvPr/>
          </p:nvSpPr>
          <p:spPr>
            <a:xfrm>
              <a:off x="10180218"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8" name="Google Shape;598;p43"/>
            <p:cNvSpPr/>
            <p:nvPr/>
          </p:nvSpPr>
          <p:spPr>
            <a:xfrm>
              <a:off x="10637112" y="5150250"/>
              <a:ext cx="83200" cy="101150"/>
            </a:xfrm>
            <a:custGeom>
              <a:avLst/>
              <a:gdLst/>
              <a:ahLst/>
              <a:cxnLst/>
              <a:rect l="l" t="t" r="r" b="b"/>
              <a:pathLst>
                <a:path w="184213" h="160496" extrusionOk="0">
                  <a:moveTo>
                    <a:pt x="184214"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9" name="Google Shape;599;p43"/>
            <p:cNvSpPr/>
            <p:nvPr/>
          </p:nvSpPr>
          <p:spPr>
            <a:xfrm>
              <a:off x="11094007"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0" name="Google Shape;600;p43"/>
            <p:cNvSpPr/>
            <p:nvPr/>
          </p:nvSpPr>
          <p:spPr>
            <a:xfrm>
              <a:off x="11550902" y="5150250"/>
              <a:ext cx="83200" cy="101150"/>
            </a:xfrm>
            <a:custGeom>
              <a:avLst/>
              <a:gdLst/>
              <a:ahLst/>
              <a:cxnLst/>
              <a:rect l="l" t="t" r="r" b="b"/>
              <a:pathLst>
                <a:path w="184213" h="160496" extrusionOk="0">
                  <a:moveTo>
                    <a:pt x="184213"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1" name="Google Shape;601;p43"/>
            <p:cNvSpPr/>
            <p:nvPr/>
          </p:nvSpPr>
          <p:spPr>
            <a:xfrm>
              <a:off x="12007807" y="5150250"/>
              <a:ext cx="83240" cy="101150"/>
            </a:xfrm>
            <a:custGeom>
              <a:avLst/>
              <a:gdLst/>
              <a:ahLst/>
              <a:cxnLst/>
              <a:rect l="l" t="t" r="r" b="b"/>
              <a:pathLst>
                <a:path w="184308" h="160496" extrusionOk="0">
                  <a:moveTo>
                    <a:pt x="184309" y="0"/>
                  </a:moveTo>
                  <a:lnTo>
                    <a:pt x="0" y="160496"/>
                  </a:lnTo>
                </a:path>
              </a:pathLst>
            </a:custGeom>
            <a:noFill/>
            <a:ln w="381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2" name="Google Shape;602;p43"/>
            <p:cNvSpPr/>
            <p:nvPr/>
          </p:nvSpPr>
          <p:spPr>
            <a:xfrm>
              <a:off x="11774014"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p43"/>
            <p:cNvSpPr/>
            <p:nvPr/>
          </p:nvSpPr>
          <p:spPr>
            <a:xfrm>
              <a:off x="11317120"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p43"/>
            <p:cNvSpPr/>
            <p:nvPr/>
          </p:nvSpPr>
          <p:spPr>
            <a:xfrm>
              <a:off x="10860225" y="5373379"/>
              <a:ext cx="83200" cy="101210"/>
            </a:xfrm>
            <a:custGeom>
              <a:avLst/>
              <a:gdLst/>
              <a:ahLst/>
              <a:cxnLst/>
              <a:rect l="l" t="t" r="r" b="b"/>
              <a:pathLst>
                <a:path w="184213" h="160591" extrusionOk="0">
                  <a:moveTo>
                    <a:pt x="0" y="0"/>
                  </a:moveTo>
                  <a:lnTo>
                    <a:pt x="184214"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5" name="Google Shape;605;p43"/>
            <p:cNvSpPr/>
            <p:nvPr/>
          </p:nvSpPr>
          <p:spPr>
            <a:xfrm>
              <a:off x="10403331"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6" name="Google Shape;606;p43"/>
            <p:cNvSpPr/>
            <p:nvPr/>
          </p:nvSpPr>
          <p:spPr>
            <a:xfrm>
              <a:off x="9946435" y="5373379"/>
              <a:ext cx="83200" cy="101210"/>
            </a:xfrm>
            <a:custGeom>
              <a:avLst/>
              <a:gdLst/>
              <a:ahLst/>
              <a:cxnLst/>
              <a:rect l="l" t="t" r="r" b="b"/>
              <a:pathLst>
                <a:path w="184213" h="160591" extrusionOk="0">
                  <a:moveTo>
                    <a:pt x="0" y="0"/>
                  </a:moveTo>
                  <a:lnTo>
                    <a:pt x="184213" y="160591"/>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7" name="Google Shape;607;p43"/>
            <p:cNvSpPr/>
            <p:nvPr/>
          </p:nvSpPr>
          <p:spPr>
            <a:xfrm>
              <a:off x="9723323"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8" name="Google Shape;608;p43"/>
            <p:cNvSpPr/>
            <p:nvPr/>
          </p:nvSpPr>
          <p:spPr>
            <a:xfrm>
              <a:off x="10180218"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9" name="Google Shape;609;p43"/>
            <p:cNvSpPr/>
            <p:nvPr/>
          </p:nvSpPr>
          <p:spPr>
            <a:xfrm>
              <a:off x="10637112" y="5596565"/>
              <a:ext cx="83200" cy="101150"/>
            </a:xfrm>
            <a:custGeom>
              <a:avLst/>
              <a:gdLst/>
              <a:ahLst/>
              <a:cxnLst/>
              <a:rect l="l" t="t" r="r" b="b"/>
              <a:pathLst>
                <a:path w="184213" h="160496" extrusionOk="0">
                  <a:moveTo>
                    <a:pt x="184214"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0" name="Google Shape;610;p43"/>
            <p:cNvSpPr/>
            <p:nvPr/>
          </p:nvSpPr>
          <p:spPr>
            <a:xfrm>
              <a:off x="11094007"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1" name="Google Shape;611;p43"/>
            <p:cNvSpPr/>
            <p:nvPr/>
          </p:nvSpPr>
          <p:spPr>
            <a:xfrm>
              <a:off x="11550902" y="5596565"/>
              <a:ext cx="83200" cy="101150"/>
            </a:xfrm>
            <a:custGeom>
              <a:avLst/>
              <a:gdLst/>
              <a:ahLst/>
              <a:cxnLst/>
              <a:rect l="l" t="t" r="r" b="b"/>
              <a:pathLst>
                <a:path w="184213" h="160496" extrusionOk="0">
                  <a:moveTo>
                    <a:pt x="184213"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2" name="Google Shape;612;p43"/>
            <p:cNvSpPr/>
            <p:nvPr/>
          </p:nvSpPr>
          <p:spPr>
            <a:xfrm>
              <a:off x="12007807" y="5596565"/>
              <a:ext cx="83240" cy="101150"/>
            </a:xfrm>
            <a:custGeom>
              <a:avLst/>
              <a:gdLst/>
              <a:ahLst/>
              <a:cxnLst/>
              <a:rect l="l" t="t" r="r" b="b"/>
              <a:pathLst>
                <a:path w="184308" h="160496" extrusionOk="0">
                  <a:moveTo>
                    <a:pt x="184309" y="0"/>
                  </a:moveTo>
                  <a:lnTo>
                    <a:pt x="0" y="160496"/>
                  </a:lnTo>
                </a:path>
              </a:pathLst>
            </a:custGeom>
            <a:noFill/>
            <a:ln w="444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3" name="Google Shape;613;p43"/>
            <p:cNvSpPr/>
            <p:nvPr/>
          </p:nvSpPr>
          <p:spPr>
            <a:xfrm>
              <a:off x="11774014"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4" name="Google Shape;614;p43"/>
            <p:cNvSpPr/>
            <p:nvPr/>
          </p:nvSpPr>
          <p:spPr>
            <a:xfrm>
              <a:off x="11317120"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5" name="Google Shape;615;p43"/>
            <p:cNvSpPr/>
            <p:nvPr/>
          </p:nvSpPr>
          <p:spPr>
            <a:xfrm>
              <a:off x="10860225" y="5819678"/>
              <a:ext cx="83200" cy="101150"/>
            </a:xfrm>
            <a:custGeom>
              <a:avLst/>
              <a:gdLst/>
              <a:ahLst/>
              <a:cxnLst/>
              <a:rect l="l" t="t" r="r" b="b"/>
              <a:pathLst>
                <a:path w="184213" h="160496" extrusionOk="0">
                  <a:moveTo>
                    <a:pt x="0" y="0"/>
                  </a:moveTo>
                  <a:lnTo>
                    <a:pt x="184214"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p43"/>
            <p:cNvSpPr/>
            <p:nvPr/>
          </p:nvSpPr>
          <p:spPr>
            <a:xfrm>
              <a:off x="10403331"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p43"/>
            <p:cNvSpPr/>
            <p:nvPr/>
          </p:nvSpPr>
          <p:spPr>
            <a:xfrm>
              <a:off x="9946435" y="5819678"/>
              <a:ext cx="83200" cy="101150"/>
            </a:xfrm>
            <a:custGeom>
              <a:avLst/>
              <a:gdLst/>
              <a:ahLst/>
              <a:cxnLst/>
              <a:rect l="l" t="t" r="r" b="b"/>
              <a:pathLst>
                <a:path w="184213" h="160496" extrusionOk="0">
                  <a:moveTo>
                    <a:pt x="0" y="0"/>
                  </a:moveTo>
                  <a:lnTo>
                    <a:pt x="184213"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8" name="Google Shape;618;p43"/>
            <p:cNvSpPr/>
            <p:nvPr/>
          </p:nvSpPr>
          <p:spPr>
            <a:xfrm>
              <a:off x="9723323"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9" name="Google Shape;619;p43"/>
            <p:cNvSpPr/>
            <p:nvPr/>
          </p:nvSpPr>
          <p:spPr>
            <a:xfrm>
              <a:off x="10180218"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0" name="Google Shape;620;p43"/>
            <p:cNvSpPr/>
            <p:nvPr/>
          </p:nvSpPr>
          <p:spPr>
            <a:xfrm>
              <a:off x="10637112" y="6042791"/>
              <a:ext cx="83200" cy="101150"/>
            </a:xfrm>
            <a:custGeom>
              <a:avLst/>
              <a:gdLst/>
              <a:ahLst/>
              <a:cxnLst/>
              <a:rect l="l" t="t" r="r" b="b"/>
              <a:pathLst>
                <a:path w="184213" h="160496" extrusionOk="0">
                  <a:moveTo>
                    <a:pt x="184214"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1" name="Google Shape;621;p43"/>
            <p:cNvSpPr/>
            <p:nvPr/>
          </p:nvSpPr>
          <p:spPr>
            <a:xfrm>
              <a:off x="11094007"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2" name="Google Shape;622;p43"/>
            <p:cNvSpPr/>
            <p:nvPr/>
          </p:nvSpPr>
          <p:spPr>
            <a:xfrm>
              <a:off x="11550902" y="6042791"/>
              <a:ext cx="83200" cy="101150"/>
            </a:xfrm>
            <a:custGeom>
              <a:avLst/>
              <a:gdLst/>
              <a:ahLst/>
              <a:cxnLst/>
              <a:rect l="l" t="t" r="r" b="b"/>
              <a:pathLst>
                <a:path w="184213" h="160496" extrusionOk="0">
                  <a:moveTo>
                    <a:pt x="184213"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3" name="Google Shape;623;p43"/>
            <p:cNvSpPr/>
            <p:nvPr/>
          </p:nvSpPr>
          <p:spPr>
            <a:xfrm>
              <a:off x="12007807" y="6042791"/>
              <a:ext cx="83240" cy="101150"/>
            </a:xfrm>
            <a:custGeom>
              <a:avLst/>
              <a:gdLst/>
              <a:ahLst/>
              <a:cxnLst/>
              <a:rect l="l" t="t" r="r" b="b"/>
              <a:pathLst>
                <a:path w="184308" h="160496" extrusionOk="0">
                  <a:moveTo>
                    <a:pt x="184309" y="0"/>
                  </a:moveTo>
                  <a:lnTo>
                    <a:pt x="0" y="160496"/>
                  </a:lnTo>
                </a:path>
              </a:pathLst>
            </a:custGeom>
            <a:noFill/>
            <a:ln w="508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4" name="Google Shape;624;p43"/>
            <p:cNvSpPr/>
            <p:nvPr/>
          </p:nvSpPr>
          <p:spPr>
            <a:xfrm>
              <a:off x="11774014"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5" name="Google Shape;625;p43"/>
            <p:cNvSpPr/>
            <p:nvPr/>
          </p:nvSpPr>
          <p:spPr>
            <a:xfrm>
              <a:off x="11317120"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6" name="Google Shape;626;p43"/>
            <p:cNvSpPr/>
            <p:nvPr/>
          </p:nvSpPr>
          <p:spPr>
            <a:xfrm>
              <a:off x="10860225" y="6265904"/>
              <a:ext cx="83200" cy="101150"/>
            </a:xfrm>
            <a:custGeom>
              <a:avLst/>
              <a:gdLst/>
              <a:ahLst/>
              <a:cxnLst/>
              <a:rect l="l" t="t" r="r" b="b"/>
              <a:pathLst>
                <a:path w="184213" h="160496" extrusionOk="0">
                  <a:moveTo>
                    <a:pt x="0" y="0"/>
                  </a:moveTo>
                  <a:lnTo>
                    <a:pt x="184214"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7" name="Google Shape;627;p43"/>
            <p:cNvSpPr/>
            <p:nvPr/>
          </p:nvSpPr>
          <p:spPr>
            <a:xfrm>
              <a:off x="10403331"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8" name="Google Shape;628;p43"/>
            <p:cNvSpPr/>
            <p:nvPr/>
          </p:nvSpPr>
          <p:spPr>
            <a:xfrm>
              <a:off x="9946435" y="6265904"/>
              <a:ext cx="83200" cy="101150"/>
            </a:xfrm>
            <a:custGeom>
              <a:avLst/>
              <a:gdLst/>
              <a:ahLst/>
              <a:cxnLst/>
              <a:rect l="l" t="t" r="r" b="b"/>
              <a:pathLst>
                <a:path w="184213" h="160496" extrusionOk="0">
                  <a:moveTo>
                    <a:pt x="0" y="0"/>
                  </a:moveTo>
                  <a:lnTo>
                    <a:pt x="184213" y="160496"/>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p43"/>
            <p:cNvSpPr/>
            <p:nvPr/>
          </p:nvSpPr>
          <p:spPr>
            <a:xfrm>
              <a:off x="9723323"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p43"/>
            <p:cNvSpPr/>
            <p:nvPr/>
          </p:nvSpPr>
          <p:spPr>
            <a:xfrm>
              <a:off x="10180218"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1" name="Google Shape;631;p43"/>
            <p:cNvSpPr/>
            <p:nvPr/>
          </p:nvSpPr>
          <p:spPr>
            <a:xfrm>
              <a:off x="10637112" y="6489032"/>
              <a:ext cx="83200" cy="101210"/>
            </a:xfrm>
            <a:custGeom>
              <a:avLst/>
              <a:gdLst/>
              <a:ahLst/>
              <a:cxnLst/>
              <a:rect l="l" t="t" r="r" b="b"/>
              <a:pathLst>
                <a:path w="184213" h="160591" extrusionOk="0">
                  <a:moveTo>
                    <a:pt x="184214"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2" name="Google Shape;632;p43"/>
            <p:cNvSpPr/>
            <p:nvPr/>
          </p:nvSpPr>
          <p:spPr>
            <a:xfrm>
              <a:off x="11094007"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3" name="Google Shape;633;p43"/>
            <p:cNvSpPr/>
            <p:nvPr/>
          </p:nvSpPr>
          <p:spPr>
            <a:xfrm>
              <a:off x="11550902" y="6489032"/>
              <a:ext cx="83200" cy="101210"/>
            </a:xfrm>
            <a:custGeom>
              <a:avLst/>
              <a:gdLst/>
              <a:ahLst/>
              <a:cxnLst/>
              <a:rect l="l" t="t" r="r" b="b"/>
              <a:pathLst>
                <a:path w="184213" h="160591" extrusionOk="0">
                  <a:moveTo>
                    <a:pt x="184213"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4" name="Google Shape;634;p43"/>
            <p:cNvSpPr/>
            <p:nvPr/>
          </p:nvSpPr>
          <p:spPr>
            <a:xfrm>
              <a:off x="12007806" y="6489032"/>
              <a:ext cx="83242" cy="101210"/>
            </a:xfrm>
            <a:custGeom>
              <a:avLst/>
              <a:gdLst/>
              <a:ahLst/>
              <a:cxnLst/>
              <a:rect l="l" t="t" r="r" b="b"/>
              <a:pathLst>
                <a:path w="184308" h="160591" extrusionOk="0">
                  <a:moveTo>
                    <a:pt x="184309" y="0"/>
                  </a:moveTo>
                  <a:lnTo>
                    <a:pt x="0" y="160592"/>
                  </a:lnTo>
                </a:path>
              </a:pathLst>
            </a:custGeom>
            <a:noFill/>
            <a:ln w="5715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5" name="Google Shape;635;p43"/>
            <p:cNvSpPr/>
            <p:nvPr/>
          </p:nvSpPr>
          <p:spPr>
            <a:xfrm>
              <a:off x="11774014"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6" name="Google Shape;636;p43"/>
            <p:cNvSpPr/>
            <p:nvPr/>
          </p:nvSpPr>
          <p:spPr>
            <a:xfrm>
              <a:off x="11317120"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7" name="Google Shape;637;p43"/>
            <p:cNvSpPr/>
            <p:nvPr/>
          </p:nvSpPr>
          <p:spPr>
            <a:xfrm>
              <a:off x="10860225" y="6712225"/>
              <a:ext cx="83200" cy="101150"/>
            </a:xfrm>
            <a:custGeom>
              <a:avLst/>
              <a:gdLst/>
              <a:ahLst/>
              <a:cxnLst/>
              <a:rect l="l" t="t" r="r" b="b"/>
              <a:pathLst>
                <a:path w="184213" h="160496" extrusionOk="0">
                  <a:moveTo>
                    <a:pt x="0" y="0"/>
                  </a:moveTo>
                  <a:lnTo>
                    <a:pt x="184214"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8" name="Google Shape;638;p43"/>
            <p:cNvSpPr/>
            <p:nvPr/>
          </p:nvSpPr>
          <p:spPr>
            <a:xfrm>
              <a:off x="10403331"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9" name="Google Shape;639;p43"/>
            <p:cNvSpPr/>
            <p:nvPr/>
          </p:nvSpPr>
          <p:spPr>
            <a:xfrm>
              <a:off x="9946435" y="6712225"/>
              <a:ext cx="83200" cy="101150"/>
            </a:xfrm>
            <a:custGeom>
              <a:avLst/>
              <a:gdLst/>
              <a:ahLst/>
              <a:cxnLst/>
              <a:rect l="l" t="t" r="r" b="b"/>
              <a:pathLst>
                <a:path w="184213" h="160496" extrusionOk="0">
                  <a:moveTo>
                    <a:pt x="0" y="0"/>
                  </a:moveTo>
                  <a:lnTo>
                    <a:pt x="184213" y="160496"/>
                  </a:lnTo>
                </a:path>
              </a:pathLst>
            </a:custGeom>
            <a:noFill/>
            <a:ln w="635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0" name="Google Shape;640;p43"/>
            <p:cNvSpPr/>
            <p:nvPr/>
          </p:nvSpPr>
          <p:spPr>
            <a:xfrm>
              <a:off x="9723323"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1" name="Google Shape;641;p43"/>
            <p:cNvSpPr/>
            <p:nvPr/>
          </p:nvSpPr>
          <p:spPr>
            <a:xfrm>
              <a:off x="10180218"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2" name="Google Shape;642;p43"/>
            <p:cNvSpPr/>
            <p:nvPr/>
          </p:nvSpPr>
          <p:spPr>
            <a:xfrm>
              <a:off x="10637112" y="2919119"/>
              <a:ext cx="83200" cy="101150"/>
            </a:xfrm>
            <a:custGeom>
              <a:avLst/>
              <a:gdLst/>
              <a:ahLst/>
              <a:cxnLst/>
              <a:rect l="l" t="t" r="r" b="b"/>
              <a:pathLst>
                <a:path w="184213" h="160496" extrusionOk="0">
                  <a:moveTo>
                    <a:pt x="184214"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3" name="Google Shape;643;p43"/>
            <p:cNvSpPr/>
            <p:nvPr/>
          </p:nvSpPr>
          <p:spPr>
            <a:xfrm>
              <a:off x="11094007"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4" name="Google Shape;644;p43"/>
            <p:cNvSpPr/>
            <p:nvPr/>
          </p:nvSpPr>
          <p:spPr>
            <a:xfrm>
              <a:off x="11550902" y="2919119"/>
              <a:ext cx="83200" cy="101150"/>
            </a:xfrm>
            <a:custGeom>
              <a:avLst/>
              <a:gdLst/>
              <a:ahLst/>
              <a:cxnLst/>
              <a:rect l="l" t="t" r="r" b="b"/>
              <a:pathLst>
                <a:path w="184213" h="160496" extrusionOk="0">
                  <a:moveTo>
                    <a:pt x="184213"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5" name="Google Shape;645;p43"/>
            <p:cNvSpPr/>
            <p:nvPr/>
          </p:nvSpPr>
          <p:spPr>
            <a:xfrm>
              <a:off x="12007807" y="2919119"/>
              <a:ext cx="83240" cy="101150"/>
            </a:xfrm>
            <a:custGeom>
              <a:avLst/>
              <a:gdLst/>
              <a:ahLst/>
              <a:cxnLst/>
              <a:rect l="l" t="t" r="r" b="b"/>
              <a:pathLst>
                <a:path w="184308" h="160496" extrusionOk="0">
                  <a:moveTo>
                    <a:pt x="184309" y="0"/>
                  </a:moveTo>
                  <a:lnTo>
                    <a:pt x="0" y="160496"/>
                  </a:lnTo>
                </a:path>
              </a:pathLst>
            </a:custGeom>
            <a:noFill/>
            <a:ln w="11425" cap="rnd" cmpd="sng">
              <a:solidFill>
                <a:schemeClr val="accent1">
                  <a:alpha val="89411"/>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6" name="Google Shape;646;p43"/>
            <p:cNvSpPr/>
            <p:nvPr/>
          </p:nvSpPr>
          <p:spPr>
            <a:xfrm>
              <a:off x="11774014"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7" name="Google Shape;647;p43"/>
            <p:cNvSpPr/>
            <p:nvPr/>
          </p:nvSpPr>
          <p:spPr>
            <a:xfrm>
              <a:off x="11317120"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8" name="Google Shape;648;p43"/>
            <p:cNvSpPr/>
            <p:nvPr/>
          </p:nvSpPr>
          <p:spPr>
            <a:xfrm>
              <a:off x="10860225" y="3142232"/>
              <a:ext cx="83200" cy="101150"/>
            </a:xfrm>
            <a:custGeom>
              <a:avLst/>
              <a:gdLst/>
              <a:ahLst/>
              <a:cxnLst/>
              <a:rect l="l" t="t" r="r" b="b"/>
              <a:pathLst>
                <a:path w="184213" h="160496" extrusionOk="0">
                  <a:moveTo>
                    <a:pt x="0" y="0"/>
                  </a:moveTo>
                  <a:lnTo>
                    <a:pt x="184214"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49" name="Google Shape;649;p43"/>
            <p:cNvSpPr/>
            <p:nvPr/>
          </p:nvSpPr>
          <p:spPr>
            <a:xfrm>
              <a:off x="10403331"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0" name="Google Shape;650;p43"/>
            <p:cNvSpPr/>
            <p:nvPr/>
          </p:nvSpPr>
          <p:spPr>
            <a:xfrm>
              <a:off x="9946435" y="3142232"/>
              <a:ext cx="83200" cy="101150"/>
            </a:xfrm>
            <a:custGeom>
              <a:avLst/>
              <a:gdLst/>
              <a:ahLst/>
              <a:cxnLst/>
              <a:rect l="l" t="t" r="r" b="b"/>
              <a:pathLst>
                <a:path w="184213" h="160496" extrusionOk="0">
                  <a:moveTo>
                    <a:pt x="0" y="0"/>
                  </a:moveTo>
                  <a:lnTo>
                    <a:pt x="184213" y="160496"/>
                  </a:lnTo>
                </a:path>
              </a:pathLst>
            </a:custGeom>
            <a:noFill/>
            <a:ln w="12700" cap="rnd"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1" name="Google Shape;651;p43"/>
            <p:cNvSpPr/>
            <p:nvPr/>
          </p:nvSpPr>
          <p:spPr>
            <a:xfrm>
              <a:off x="11774014"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2" name="Google Shape;652;p43"/>
            <p:cNvSpPr/>
            <p:nvPr/>
          </p:nvSpPr>
          <p:spPr>
            <a:xfrm>
              <a:off x="11317120"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3" name="Google Shape;653;p43"/>
            <p:cNvSpPr/>
            <p:nvPr/>
          </p:nvSpPr>
          <p:spPr>
            <a:xfrm>
              <a:off x="10860225" y="2696006"/>
              <a:ext cx="83200" cy="101150"/>
            </a:xfrm>
            <a:custGeom>
              <a:avLst/>
              <a:gdLst/>
              <a:ahLst/>
              <a:cxnLst/>
              <a:rect l="l" t="t" r="r" b="b"/>
              <a:pathLst>
                <a:path w="184213" h="160496" extrusionOk="0">
                  <a:moveTo>
                    <a:pt x="0" y="0"/>
                  </a:moveTo>
                  <a:lnTo>
                    <a:pt x="184214"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4" name="Google Shape;654;p43"/>
            <p:cNvSpPr/>
            <p:nvPr/>
          </p:nvSpPr>
          <p:spPr>
            <a:xfrm>
              <a:off x="10403331"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55" name="Google Shape;655;p43"/>
            <p:cNvSpPr/>
            <p:nvPr/>
          </p:nvSpPr>
          <p:spPr>
            <a:xfrm>
              <a:off x="9946435" y="2696006"/>
              <a:ext cx="83200" cy="101150"/>
            </a:xfrm>
            <a:custGeom>
              <a:avLst/>
              <a:gdLst/>
              <a:ahLst/>
              <a:cxnLst/>
              <a:rect l="l" t="t" r="r" b="b"/>
              <a:pathLst>
                <a:path w="184213" h="160496" extrusionOk="0">
                  <a:moveTo>
                    <a:pt x="0" y="0"/>
                  </a:moveTo>
                  <a:lnTo>
                    <a:pt x="184213" y="160496"/>
                  </a:lnTo>
                </a:path>
              </a:pathLst>
            </a:custGeom>
            <a:noFill/>
            <a:ln w="10775" cap="rnd" cmpd="sng">
              <a:solidFill>
                <a:schemeClr val="accent1">
                  <a:alpha val="80000"/>
                </a:schemeClr>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656" name="Google Shape;656;p43"/>
          <p:cNvSpPr/>
          <p:nvPr/>
        </p:nvSpPr>
        <p:spPr>
          <a:xfrm>
            <a:off x="9061061" y="4542761"/>
            <a:ext cx="82939" cy="51909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57" name="Google Shape;657;p43"/>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Report Standard Page">
  <p:cSld name="1_Report Standard Page">
    <p:spTree>
      <p:nvGrpSpPr>
        <p:cNvPr id="1" name="Shape 658"/>
        <p:cNvGrpSpPr/>
        <p:nvPr/>
      </p:nvGrpSpPr>
      <p:grpSpPr>
        <a:xfrm>
          <a:off x="0" y="0"/>
          <a:ext cx="0" cy="0"/>
          <a:chOff x="0" y="0"/>
          <a:chExt cx="0" cy="0"/>
        </a:xfrm>
      </p:grpSpPr>
      <p:sp>
        <p:nvSpPr>
          <p:cNvPr id="659" name="Google Shape;659;p44"/>
          <p:cNvSpPr/>
          <p:nvPr/>
        </p:nvSpPr>
        <p:spPr>
          <a:xfrm rot="10800000" flipH="1">
            <a:off x="0" y="-255985"/>
            <a:ext cx="9144000" cy="121444"/>
          </a:xfrm>
          <a:custGeom>
            <a:avLst/>
            <a:gdLst/>
            <a:ahLst/>
            <a:cxnLst/>
            <a:rect l="l" t="t" r="r" b="b"/>
            <a:pathLst>
              <a:path w="8961755" h="120000" extrusionOk="0">
                <a:moveTo>
                  <a:pt x="0" y="0"/>
                </a:moveTo>
                <a:lnTo>
                  <a:pt x="8961437" y="0"/>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60" name="Google Shape;660;p44"/>
          <p:cNvSpPr txBox="1"/>
          <p:nvPr/>
        </p:nvSpPr>
        <p:spPr>
          <a:xfrm>
            <a:off x="6940062" y="4907757"/>
            <a:ext cx="2133600" cy="273844"/>
          </a:xfrm>
          <a:prstGeom prst="rect">
            <a:avLst/>
          </a:prstGeom>
          <a:noFill/>
          <a:ln>
            <a:noFill/>
          </a:ln>
        </p:spPr>
        <p:txBody>
          <a:bodyPr spcFirstLastPara="1" wrap="square" lIns="68550" tIns="34275" rIns="68550" bIns="34275"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1" i="0" u="none" strike="noStrike" cap="none">
                <a:solidFill>
                  <a:srgbClr val="000000"/>
                </a:solidFill>
                <a:latin typeface="Arial"/>
                <a:ea typeface="Arial"/>
                <a:cs typeface="Arial"/>
                <a:sym typeface="Arial"/>
              </a:rPr>
              <a:t>‹#›</a:t>
            </a:fld>
            <a:endParaRPr sz="600" b="1"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457200" y="205979"/>
            <a:ext cx="8229600" cy="533311"/>
          </a:xfrm>
          <a:prstGeom prst="rect">
            <a:avLst/>
          </a:prstGeom>
          <a:noFill/>
          <a:ln>
            <a:noFill/>
          </a:ln>
        </p:spPr>
        <p:txBody>
          <a:bodyPr spcFirstLastPara="1" wrap="square" lIns="0" tIns="45700" rIns="0" bIns="45700" anchor="ctr" anchorCtr="0">
            <a:normAutofit/>
          </a:bodyPr>
          <a:lstStyle>
            <a:lvl1pPr marR="0" lvl="0" algn="l" rtl="0">
              <a:lnSpc>
                <a:spcPct val="100000"/>
              </a:lnSpc>
              <a:spcBef>
                <a:spcPts val="0"/>
              </a:spcBef>
              <a:spcAft>
                <a:spcPts val="0"/>
              </a:spcAft>
              <a:buClr>
                <a:schemeClr val="dk1"/>
              </a:buClr>
              <a:buSzPts val="27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35"/>
          <p:cNvSpPr txBox="1">
            <a:spLocks noGrp="1"/>
          </p:cNvSpPr>
          <p:nvPr>
            <p:ph type="body" idx="1"/>
          </p:nvPr>
        </p:nvSpPr>
        <p:spPr>
          <a:xfrm>
            <a:off x="457200" y="853819"/>
            <a:ext cx="8229600" cy="3740804"/>
          </a:xfrm>
          <a:prstGeom prst="rect">
            <a:avLst/>
          </a:prstGeom>
          <a:noFill/>
          <a:ln>
            <a:noFill/>
          </a:ln>
        </p:spPr>
        <p:txBody>
          <a:bodyPr spcFirstLastPara="1" wrap="square" lIns="0" tIns="45700" rIns="0" bIns="45700" anchor="t" anchorCtr="0">
            <a:normAutofit/>
          </a:bodyPr>
          <a:lstStyle>
            <a:lvl1pPr marL="457200" marR="0" lvl="0"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35"/>
          <p:cNvSpPr txBox="1">
            <a:spLocks noGrp="1"/>
          </p:cNvSpPr>
          <p:nvPr>
            <p:ph type="ftr" idx="11"/>
          </p:nvPr>
        </p:nvSpPr>
        <p:spPr>
          <a:xfrm>
            <a:off x="3124200" y="4767263"/>
            <a:ext cx="2895600" cy="273844"/>
          </a:xfrm>
          <a:prstGeom prst="rect">
            <a:avLst/>
          </a:prstGeom>
          <a:noFill/>
          <a:ln>
            <a:noFill/>
          </a:ln>
        </p:spPr>
        <p:txBody>
          <a:bodyPr spcFirstLastPara="1" wrap="square" lIns="0" tIns="45700" rIns="0" bIns="45700"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35"/>
          <p:cNvSpPr txBox="1">
            <a:spLocks noGrp="1"/>
          </p:cNvSpPr>
          <p:nvPr>
            <p:ph type="sldNum" idx="12"/>
          </p:nvPr>
        </p:nvSpPr>
        <p:spPr>
          <a:xfrm>
            <a:off x="6553200" y="4767263"/>
            <a:ext cx="21336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35"/>
          <p:cNvSpPr/>
          <p:nvPr/>
        </p:nvSpPr>
        <p:spPr>
          <a:xfrm>
            <a:off x="-3704" y="0"/>
            <a:ext cx="9147704" cy="195486"/>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 name="Google Shape;11;p35" descr="A picture containing symbol, font, logo, graphics&#10;&#10;Description automatically generated"/>
          <p:cNvPicPr preferRelativeResize="0"/>
          <p:nvPr/>
        </p:nvPicPr>
        <p:blipFill rotWithShape="1">
          <a:blip r:embed="rId22">
            <a:alphaModFix/>
          </a:blip>
          <a:srcRect/>
          <a:stretch/>
        </p:blipFill>
        <p:spPr>
          <a:xfrm>
            <a:off x="8478475" y="238580"/>
            <a:ext cx="622897" cy="615239"/>
          </a:xfrm>
          <a:prstGeom prst="rect">
            <a:avLst/>
          </a:prstGeom>
          <a:noFill/>
          <a:ln>
            <a:noFill/>
          </a:ln>
        </p:spPr>
      </p:pic>
      <p:sp>
        <p:nvSpPr>
          <p:cNvPr id="12" name="Google Shape;12;p35"/>
          <p:cNvSpPr txBox="1">
            <a:spLocks noGrp="1"/>
          </p:cNvSpPr>
          <p:nvPr>
            <p:ph type="dt" idx="10"/>
          </p:nvPr>
        </p:nvSpPr>
        <p:spPr>
          <a:xfrm>
            <a:off x="6760567" y="4270177"/>
            <a:ext cx="213360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35"/>
          <p:cNvSpPr txBox="1"/>
          <p:nvPr/>
        </p:nvSpPr>
        <p:spPr>
          <a:xfrm>
            <a:off x="88334" y="4630341"/>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46.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48.png"/><Relationship Id="rId4" Type="http://schemas.openxmlformats.org/officeDocument/2006/relationships/image" Target="../media/image45.jpg"/><Relationship Id="rId9" Type="http://schemas.openxmlformats.org/officeDocument/2006/relationships/hyperlink" Target="https://www.youtube.com/watch?v=NV8UD9QnJ4A&amp;list=PLcxqFaocb9WLaza2kOjkUCDIQGbzNos6p"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 Id="rId9" Type="http://schemas.openxmlformats.org/officeDocument/2006/relationships/image" Target="../media/image54.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
          <p:cNvSpPr txBox="1">
            <a:spLocks noGrp="1"/>
          </p:cNvSpPr>
          <p:nvPr>
            <p:ph type="subTitle" idx="1"/>
          </p:nvPr>
        </p:nvSpPr>
        <p:spPr>
          <a:xfrm>
            <a:off x="3356393" y="2456238"/>
            <a:ext cx="6300000" cy="1437300"/>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accent1"/>
              </a:buClr>
              <a:buSzPts val="3600"/>
              <a:buNone/>
            </a:pPr>
            <a:r>
              <a:rPr lang="en" sz="3600" b="1">
                <a:solidFill>
                  <a:schemeClr val="accent1"/>
                </a:solidFill>
                <a:latin typeface="Arial Black"/>
                <a:ea typeface="Arial Black"/>
                <a:cs typeface="Arial Black"/>
                <a:sym typeface="Arial Black"/>
              </a:rPr>
              <a:t>AnubhavTrainings.com</a:t>
            </a:r>
            <a:endParaRPr sz="3600" b="1">
              <a:solidFill>
                <a:schemeClr val="accent1"/>
              </a:solidFill>
              <a:latin typeface="Arial Black"/>
              <a:ea typeface="Arial Black"/>
              <a:cs typeface="Arial Black"/>
              <a:sym typeface="Arial Black"/>
            </a:endParaRPr>
          </a:p>
        </p:txBody>
      </p:sp>
      <p:sp>
        <p:nvSpPr>
          <p:cNvPr id="1301" name="Google Shape;1301;p1"/>
          <p:cNvSpPr txBox="1">
            <a:spLocks noGrp="1"/>
          </p:cNvSpPr>
          <p:nvPr>
            <p:ph type="ctrTitle"/>
          </p:nvPr>
        </p:nvSpPr>
        <p:spPr>
          <a:xfrm>
            <a:off x="3424025" y="249492"/>
            <a:ext cx="6050248" cy="2058591"/>
          </a:xfrm>
          <a:prstGeom prst="rect">
            <a:avLst/>
          </a:prstGeom>
          <a:noFill/>
          <a:ln>
            <a:noFill/>
          </a:ln>
        </p:spPr>
        <p:txBody>
          <a:bodyPr spcFirstLastPara="1" wrap="square" lIns="0" tIns="45700" rIns="0" bIns="45700" anchor="b" anchorCtr="0">
            <a:normAutofit/>
          </a:bodyPr>
          <a:lstStyle/>
          <a:p>
            <a:pPr marL="0" lvl="0" indent="0" algn="l" rtl="0">
              <a:lnSpc>
                <a:spcPct val="100000"/>
              </a:lnSpc>
              <a:spcBef>
                <a:spcPts val="0"/>
              </a:spcBef>
              <a:spcAft>
                <a:spcPts val="0"/>
              </a:spcAft>
              <a:buClr>
                <a:schemeClr val="lt1"/>
              </a:buClr>
              <a:buSzPts val="3300"/>
              <a:buFont typeface="Quattrocento Sans"/>
              <a:buNone/>
            </a:pPr>
            <a:r>
              <a:rPr lang="en" sz="3300"/>
              <a:t>SAP EWM </a:t>
            </a:r>
            <a:br>
              <a:rPr lang="en" sz="3300"/>
            </a:br>
            <a:r>
              <a:rPr lang="en" sz="3300"/>
              <a:t>EXTENDED WAREHOUSE MANAGEMENT TRAINING</a:t>
            </a:r>
            <a:endParaRPr sz="3300"/>
          </a:p>
        </p:txBody>
      </p:sp>
      <p:sp>
        <p:nvSpPr>
          <p:cNvPr id="1302" name="Google Shape;1302;p1"/>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2"/>
        <p:cNvGrpSpPr/>
        <p:nvPr/>
      </p:nvGrpSpPr>
      <p:grpSpPr>
        <a:xfrm>
          <a:off x="0" y="0"/>
          <a:ext cx="0" cy="0"/>
          <a:chOff x="0" y="0"/>
          <a:chExt cx="0" cy="0"/>
        </a:xfrm>
      </p:grpSpPr>
      <p:pic>
        <p:nvPicPr>
          <p:cNvPr id="1403" name="Google Shape;1403;p13"/>
          <p:cNvPicPr preferRelativeResize="0"/>
          <p:nvPr/>
        </p:nvPicPr>
        <p:blipFill>
          <a:blip r:embed="rId3">
            <a:alphaModFix/>
          </a:blip>
          <a:stretch>
            <a:fillRect/>
          </a:stretch>
        </p:blipFill>
        <p:spPr>
          <a:xfrm>
            <a:off x="269975" y="849700"/>
            <a:ext cx="4225450" cy="3178150"/>
          </a:xfrm>
          <a:prstGeom prst="rect">
            <a:avLst/>
          </a:prstGeom>
          <a:noFill/>
          <a:ln>
            <a:noFill/>
          </a:ln>
        </p:spPr>
      </p:pic>
      <p:pic>
        <p:nvPicPr>
          <p:cNvPr id="1404" name="Google Shape;1404;p13"/>
          <p:cNvPicPr preferRelativeResize="0"/>
          <p:nvPr/>
        </p:nvPicPr>
        <p:blipFill>
          <a:blip r:embed="rId4">
            <a:alphaModFix/>
          </a:blip>
          <a:stretch>
            <a:fillRect/>
          </a:stretch>
        </p:blipFill>
        <p:spPr>
          <a:xfrm>
            <a:off x="4650575" y="849700"/>
            <a:ext cx="4003950" cy="314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8"/>
        <p:cNvGrpSpPr/>
        <p:nvPr/>
      </p:nvGrpSpPr>
      <p:grpSpPr>
        <a:xfrm>
          <a:off x="0" y="0"/>
          <a:ext cx="0" cy="0"/>
          <a:chOff x="0" y="0"/>
          <a:chExt cx="0" cy="0"/>
        </a:xfrm>
      </p:grpSpPr>
      <p:sp>
        <p:nvSpPr>
          <p:cNvPr id="1409" name="Google Shape;1409;p14"/>
          <p:cNvSpPr txBox="1">
            <a:spLocks noGrp="1"/>
          </p:cNvSpPr>
          <p:nvPr>
            <p:ph type="title"/>
          </p:nvPr>
        </p:nvSpPr>
        <p:spPr>
          <a:xfrm>
            <a:off x="311700" y="248125"/>
            <a:ext cx="8520600" cy="572700"/>
          </a:xfrm>
          <a:prstGeom prst="rect">
            <a:avLst/>
          </a:prstGeom>
          <a:noFill/>
          <a:ln>
            <a:noFill/>
          </a:ln>
        </p:spPr>
        <p:txBody>
          <a:bodyPr spcFirstLastPara="1" wrap="square" lIns="0" tIns="45700" rIns="0" bIns="45700" anchor="ctr" anchorCtr="0">
            <a:normAutofit fontScale="90000"/>
          </a:bodyPr>
          <a:lstStyle/>
          <a:p>
            <a:pPr marL="0" lvl="0" indent="0" algn="l" rtl="0">
              <a:lnSpc>
                <a:spcPct val="100000"/>
              </a:lnSpc>
              <a:spcBef>
                <a:spcPts val="0"/>
              </a:spcBef>
              <a:spcAft>
                <a:spcPts val="0"/>
              </a:spcAft>
              <a:buSzPct val="166666"/>
              <a:buNone/>
            </a:pPr>
            <a:r>
              <a:rPr lang="en" sz="1800" b="1">
                <a:solidFill>
                  <a:srgbClr val="0070C0"/>
                </a:solidFill>
                <a:latin typeface="Calibri"/>
                <a:ea typeface="Calibri"/>
                <a:cs typeface="Calibri"/>
                <a:sym typeface="Calibri"/>
              </a:rPr>
              <a:t>Create Batch using tcode – MSC1n</a:t>
            </a:r>
            <a:endParaRPr sz="1800" b="1">
              <a:solidFill>
                <a:srgbClr val="0070C0"/>
              </a:solidFill>
              <a:latin typeface="Calibri"/>
              <a:ea typeface="Calibri"/>
              <a:cs typeface="Calibri"/>
              <a:sym typeface="Calibri"/>
            </a:endParaRPr>
          </a:p>
          <a:p>
            <a:pPr marL="0" lvl="0" indent="0" algn="l" rtl="0">
              <a:lnSpc>
                <a:spcPct val="100000"/>
              </a:lnSpc>
              <a:spcBef>
                <a:spcPts val="0"/>
              </a:spcBef>
              <a:spcAft>
                <a:spcPts val="0"/>
              </a:spcAft>
              <a:buSzPct val="166666"/>
              <a:buNone/>
            </a:pPr>
            <a:endParaRPr sz="1800" b="1">
              <a:solidFill>
                <a:srgbClr val="0070C0"/>
              </a:solidFill>
              <a:latin typeface="Calibri"/>
              <a:ea typeface="Calibri"/>
              <a:cs typeface="Calibri"/>
              <a:sym typeface="Calibri"/>
            </a:endParaRPr>
          </a:p>
        </p:txBody>
      </p:sp>
      <p:pic>
        <p:nvPicPr>
          <p:cNvPr id="1410" name="Google Shape;1410;p14"/>
          <p:cNvPicPr preferRelativeResize="0"/>
          <p:nvPr/>
        </p:nvPicPr>
        <p:blipFill>
          <a:blip r:embed="rId3">
            <a:alphaModFix/>
          </a:blip>
          <a:stretch>
            <a:fillRect/>
          </a:stretch>
        </p:blipFill>
        <p:spPr>
          <a:xfrm>
            <a:off x="311700" y="727125"/>
            <a:ext cx="7735776" cy="3381375"/>
          </a:xfrm>
          <a:prstGeom prst="rect">
            <a:avLst/>
          </a:prstGeom>
          <a:noFill/>
          <a:ln>
            <a:noFill/>
          </a:ln>
        </p:spPr>
      </p:pic>
      <p:sp>
        <p:nvSpPr>
          <p:cNvPr id="1411" name="Google Shape;1411;p14"/>
          <p:cNvSpPr txBox="1"/>
          <p:nvPr/>
        </p:nvSpPr>
        <p:spPr>
          <a:xfrm>
            <a:off x="311700" y="4065400"/>
            <a:ext cx="6722100" cy="369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200">
                <a:solidFill>
                  <a:schemeClr val="dk1"/>
                </a:solidFill>
                <a:latin typeface="Calibri"/>
                <a:ea typeface="Calibri"/>
                <a:cs typeface="Calibri"/>
                <a:sym typeface="Calibri"/>
              </a:rPr>
              <a:t>Please Note – SLED date has been changed manually for testing purposes!!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5"/>
        <p:cNvGrpSpPr/>
        <p:nvPr/>
      </p:nvGrpSpPr>
      <p:grpSpPr>
        <a:xfrm>
          <a:off x="0" y="0"/>
          <a:ext cx="0" cy="0"/>
          <a:chOff x="0" y="0"/>
          <a:chExt cx="0" cy="0"/>
        </a:xfrm>
      </p:grpSpPr>
      <p:sp>
        <p:nvSpPr>
          <p:cNvPr id="1416" name="Google Shape;1416;p15"/>
          <p:cNvSpPr txBox="1">
            <a:spLocks noGrp="1"/>
          </p:cNvSpPr>
          <p:nvPr>
            <p:ph type="title"/>
          </p:nvPr>
        </p:nvSpPr>
        <p:spPr>
          <a:xfrm>
            <a:off x="316449" y="225834"/>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endParaRPr sz="1800" b="1">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70C0"/>
              </a:buClr>
              <a:buSzPts val="2100"/>
              <a:buFont typeface="Quattrocento Sans"/>
              <a:buNone/>
            </a:pPr>
            <a:r>
              <a:rPr lang="en" sz="1800" b="1">
                <a:solidFill>
                  <a:srgbClr val="0070C0"/>
                </a:solidFill>
                <a:latin typeface="Calibri"/>
                <a:ea typeface="Calibri"/>
                <a:cs typeface="Calibri"/>
                <a:sym typeface="Calibri"/>
              </a:rPr>
              <a:t>Maintain Customer/Material condition record in Tcode – VCH1</a:t>
            </a:r>
            <a:endParaRPr sz="1800" b="1">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70C0"/>
              </a:buClr>
              <a:buSzPts val="2100"/>
              <a:buFont typeface="Quattrocento Sans"/>
              <a:buNone/>
            </a:pPr>
            <a:endParaRPr sz="1800" b="1">
              <a:solidFill>
                <a:srgbClr val="0070C0"/>
              </a:solidFill>
              <a:latin typeface="Calibri"/>
              <a:ea typeface="Calibri"/>
              <a:cs typeface="Calibri"/>
              <a:sym typeface="Calibri"/>
            </a:endParaRPr>
          </a:p>
        </p:txBody>
      </p:sp>
      <p:sp>
        <p:nvSpPr>
          <p:cNvPr id="1417" name="Google Shape;1417;p1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18" name="Google Shape;1418;p15"/>
          <p:cNvPicPr preferRelativeResize="0"/>
          <p:nvPr/>
        </p:nvPicPr>
        <p:blipFill>
          <a:blip r:embed="rId3">
            <a:alphaModFix/>
          </a:blip>
          <a:stretch>
            <a:fillRect/>
          </a:stretch>
        </p:blipFill>
        <p:spPr>
          <a:xfrm>
            <a:off x="316450" y="796775"/>
            <a:ext cx="7886900" cy="2563150"/>
          </a:xfrm>
          <a:prstGeom prst="rect">
            <a:avLst/>
          </a:prstGeom>
          <a:noFill/>
          <a:ln>
            <a:noFill/>
          </a:ln>
        </p:spPr>
      </p:pic>
      <p:sp>
        <p:nvSpPr>
          <p:cNvPr id="1419" name="Google Shape;1419;p15"/>
          <p:cNvSpPr txBox="1"/>
          <p:nvPr/>
        </p:nvSpPr>
        <p:spPr>
          <a:xfrm>
            <a:off x="259025" y="33599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a:solidFill>
                  <a:schemeClr val="dk1"/>
                </a:solidFill>
                <a:latin typeface="Calibri"/>
                <a:ea typeface="Calibri"/>
                <a:cs typeface="Calibri"/>
                <a:sym typeface="Calibri"/>
              </a:rPr>
              <a:t>Selection Criteria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3"/>
        <p:cNvGrpSpPr/>
        <p:nvPr/>
      </p:nvGrpSpPr>
      <p:grpSpPr>
        <a:xfrm>
          <a:off x="0" y="0"/>
          <a:ext cx="0" cy="0"/>
          <a:chOff x="0" y="0"/>
          <a:chExt cx="0" cy="0"/>
        </a:xfrm>
      </p:grpSpPr>
      <p:sp>
        <p:nvSpPr>
          <p:cNvPr id="1424" name="Google Shape;1424;g25dd80e5245_1_2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25" name="Google Shape;1425;g25dd80e5245_1_28"/>
          <p:cNvPicPr preferRelativeResize="0"/>
          <p:nvPr/>
        </p:nvPicPr>
        <p:blipFill>
          <a:blip r:embed="rId3">
            <a:alphaModFix/>
          </a:blip>
          <a:stretch>
            <a:fillRect/>
          </a:stretch>
        </p:blipFill>
        <p:spPr>
          <a:xfrm>
            <a:off x="316450" y="762925"/>
            <a:ext cx="8165825" cy="287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9"/>
        <p:cNvGrpSpPr/>
        <p:nvPr/>
      </p:nvGrpSpPr>
      <p:grpSpPr>
        <a:xfrm>
          <a:off x="0" y="0"/>
          <a:ext cx="0" cy="0"/>
          <a:chOff x="0" y="0"/>
          <a:chExt cx="0" cy="0"/>
        </a:xfrm>
      </p:grpSpPr>
      <p:sp>
        <p:nvSpPr>
          <p:cNvPr id="1430" name="Google Shape;1430;g25dd80e5245_1_34"/>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31" name="Google Shape;1431;g25dd80e5245_1_34"/>
          <p:cNvSpPr txBox="1"/>
          <p:nvPr/>
        </p:nvSpPr>
        <p:spPr>
          <a:xfrm>
            <a:off x="278925" y="246100"/>
            <a:ext cx="8154300" cy="863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800" b="1">
                <a:solidFill>
                  <a:srgbClr val="0070C0"/>
                </a:solidFill>
                <a:latin typeface="Calibri"/>
                <a:ea typeface="Calibri"/>
                <a:cs typeface="Calibri"/>
                <a:sym typeface="Calibri"/>
              </a:rPr>
              <a:t>Sort</a:t>
            </a:r>
            <a:endParaRPr sz="18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800" b="1">
              <a:solidFill>
                <a:srgbClr val="0070C0"/>
              </a:solidFill>
              <a:latin typeface="Calibri"/>
              <a:ea typeface="Calibri"/>
              <a:cs typeface="Calibri"/>
              <a:sym typeface="Calibri"/>
            </a:endParaRPr>
          </a:p>
        </p:txBody>
      </p:sp>
      <p:pic>
        <p:nvPicPr>
          <p:cNvPr id="1432" name="Google Shape;1432;g25dd80e5245_1_34"/>
          <p:cNvPicPr preferRelativeResize="0"/>
          <p:nvPr/>
        </p:nvPicPr>
        <p:blipFill>
          <a:blip r:embed="rId3">
            <a:alphaModFix/>
          </a:blip>
          <a:stretch>
            <a:fillRect/>
          </a:stretch>
        </p:blipFill>
        <p:spPr>
          <a:xfrm>
            <a:off x="357475" y="868125"/>
            <a:ext cx="7878700" cy="3248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6"/>
        <p:cNvGrpSpPr/>
        <p:nvPr/>
      </p:nvGrpSpPr>
      <p:grpSpPr>
        <a:xfrm>
          <a:off x="0" y="0"/>
          <a:ext cx="0" cy="0"/>
          <a:chOff x="0" y="0"/>
          <a:chExt cx="0" cy="0"/>
        </a:xfrm>
      </p:grpSpPr>
      <p:sp>
        <p:nvSpPr>
          <p:cNvPr id="1437" name="Google Shape;1437;g25dd80e5245_1_60"/>
          <p:cNvSpPr txBox="1">
            <a:spLocks noGrp="1"/>
          </p:cNvSpPr>
          <p:nvPr>
            <p:ph type="title"/>
          </p:nvPr>
        </p:nvSpPr>
        <p:spPr>
          <a:xfrm>
            <a:off x="399225" y="533225"/>
            <a:ext cx="8039400" cy="164400"/>
          </a:xfrm>
          <a:prstGeom prst="rect">
            <a:avLst/>
          </a:prstGeom>
          <a:noFill/>
          <a:ln>
            <a:noFill/>
          </a:ln>
        </p:spPr>
        <p:txBody>
          <a:bodyPr spcFirstLastPara="1" wrap="square" lIns="0" tIns="45700" rIns="0" bIns="45700" anchor="ctr" anchorCtr="0">
            <a:no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EWM Configuration</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sp>
        <p:nvSpPr>
          <p:cNvPr id="1438" name="Google Shape;1438;g25dd80e5245_1_60"/>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39" name="Google Shape;1439;g25dd80e5245_1_60"/>
          <p:cNvSpPr txBox="1"/>
          <p:nvPr/>
        </p:nvSpPr>
        <p:spPr>
          <a:xfrm>
            <a:off x="237825" y="594950"/>
            <a:ext cx="8039400" cy="671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200">
                <a:solidFill>
                  <a:schemeClr val="dk1"/>
                </a:solidFill>
                <a:highlight>
                  <a:srgbClr val="FFFFFF"/>
                </a:highlight>
                <a:latin typeface="Calibri"/>
                <a:ea typeface="Calibri"/>
                <a:cs typeface="Calibri"/>
                <a:sym typeface="Calibri"/>
              </a:rPr>
              <a:t>IMG &gt; EWM &gt; Cross-process setting &gt; Batch Management &gt; Define setting for delivery - Warehouse request</a:t>
            </a:r>
            <a:endParaRPr sz="1200">
              <a:solidFill>
                <a:schemeClr val="dk1"/>
              </a:solidFill>
              <a:highlight>
                <a:srgbClr val="FFFFFF"/>
              </a:highlight>
              <a:latin typeface="Calibri"/>
              <a:ea typeface="Calibri"/>
              <a:cs typeface="Calibri"/>
              <a:sym typeface="Calibri"/>
            </a:endParaRPr>
          </a:p>
          <a:p>
            <a:pPr marL="0" lvl="0" indent="0" algn="l" rtl="0">
              <a:lnSpc>
                <a:spcPct val="107916"/>
              </a:lnSpc>
              <a:spcBef>
                <a:spcPts val="800"/>
              </a:spcBef>
              <a:spcAft>
                <a:spcPts val="800"/>
              </a:spcAft>
              <a:buClr>
                <a:schemeClr val="dk1"/>
              </a:buClr>
              <a:buSzPts val="1100"/>
              <a:buFont typeface="Arial"/>
              <a:buNone/>
            </a:pPr>
            <a:endParaRPr sz="1200">
              <a:solidFill>
                <a:schemeClr val="dk1"/>
              </a:solidFill>
              <a:highlight>
                <a:srgbClr val="FFFFFF"/>
              </a:highlight>
              <a:latin typeface="Calibri"/>
              <a:ea typeface="Calibri"/>
              <a:cs typeface="Calibri"/>
              <a:sym typeface="Calibri"/>
            </a:endParaRPr>
          </a:p>
        </p:txBody>
      </p:sp>
      <p:pic>
        <p:nvPicPr>
          <p:cNvPr id="1440" name="Google Shape;1440;g25dd80e5245_1_60"/>
          <p:cNvPicPr preferRelativeResize="0"/>
          <p:nvPr/>
        </p:nvPicPr>
        <p:blipFill>
          <a:blip r:embed="rId3">
            <a:alphaModFix/>
          </a:blip>
          <a:stretch>
            <a:fillRect/>
          </a:stretch>
        </p:blipFill>
        <p:spPr>
          <a:xfrm>
            <a:off x="303525" y="1008600"/>
            <a:ext cx="7514275" cy="29984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4"/>
        <p:cNvGrpSpPr/>
        <p:nvPr/>
      </p:nvGrpSpPr>
      <p:grpSpPr>
        <a:xfrm>
          <a:off x="0" y="0"/>
          <a:ext cx="0" cy="0"/>
          <a:chOff x="0" y="0"/>
          <a:chExt cx="0" cy="0"/>
        </a:xfrm>
      </p:grpSpPr>
      <p:sp>
        <p:nvSpPr>
          <p:cNvPr id="1445" name="Google Shape;1445;g25dd80e5245_1_6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46" name="Google Shape;1446;g25dd80e5245_1_68"/>
          <p:cNvSpPr txBox="1"/>
          <p:nvPr/>
        </p:nvSpPr>
        <p:spPr>
          <a:xfrm>
            <a:off x="262525" y="290775"/>
            <a:ext cx="721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70C0"/>
                </a:solidFill>
                <a:latin typeface="Calibri"/>
                <a:ea typeface="Calibri"/>
                <a:cs typeface="Calibri"/>
                <a:sym typeface="Calibri"/>
              </a:rPr>
              <a:t>Test Case (Inbound)</a:t>
            </a:r>
            <a:endParaRPr sz="1600" b="1">
              <a:solidFill>
                <a:srgbClr val="0070C0"/>
              </a:solidFill>
              <a:latin typeface="Calibri"/>
              <a:ea typeface="Calibri"/>
              <a:cs typeface="Calibri"/>
              <a:sym typeface="Calibri"/>
            </a:endParaRPr>
          </a:p>
        </p:txBody>
      </p:sp>
      <p:sp>
        <p:nvSpPr>
          <p:cNvPr id="1447" name="Google Shape;1447;g25dd80e5245_1_68"/>
          <p:cNvSpPr txBox="1"/>
          <p:nvPr/>
        </p:nvSpPr>
        <p:spPr>
          <a:xfrm>
            <a:off x="262525" y="648050"/>
            <a:ext cx="4725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Calibri"/>
                <a:ea typeface="Calibri"/>
                <a:cs typeface="Calibri"/>
                <a:sym typeface="Calibri"/>
              </a:rPr>
              <a:t>Create PO &gt; IBD (Enter Batch no while processing IBD)</a:t>
            </a:r>
            <a:endParaRPr sz="1300">
              <a:latin typeface="Calibri"/>
              <a:ea typeface="Calibri"/>
              <a:cs typeface="Calibri"/>
              <a:sym typeface="Calibri"/>
            </a:endParaRPr>
          </a:p>
        </p:txBody>
      </p:sp>
      <p:pic>
        <p:nvPicPr>
          <p:cNvPr id="1448" name="Google Shape;1448;g25dd80e5245_1_68"/>
          <p:cNvPicPr preferRelativeResize="0"/>
          <p:nvPr/>
        </p:nvPicPr>
        <p:blipFill>
          <a:blip r:embed="rId3">
            <a:alphaModFix/>
          </a:blip>
          <a:stretch>
            <a:fillRect/>
          </a:stretch>
        </p:blipFill>
        <p:spPr>
          <a:xfrm>
            <a:off x="365675" y="1086900"/>
            <a:ext cx="7780250" cy="2530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2"/>
        <p:cNvGrpSpPr/>
        <p:nvPr/>
      </p:nvGrpSpPr>
      <p:grpSpPr>
        <a:xfrm>
          <a:off x="0" y="0"/>
          <a:ext cx="0" cy="0"/>
          <a:chOff x="0" y="0"/>
          <a:chExt cx="0" cy="0"/>
        </a:xfrm>
      </p:grpSpPr>
      <p:sp>
        <p:nvSpPr>
          <p:cNvPr id="1453" name="Google Shape;1453;g25dd80e5245_1_77"/>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54" name="Google Shape;1454;g25dd80e5245_1_77"/>
          <p:cNvSpPr txBox="1"/>
          <p:nvPr/>
        </p:nvSpPr>
        <p:spPr>
          <a:xfrm>
            <a:off x="344550" y="344550"/>
            <a:ext cx="47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70C0"/>
                </a:solidFill>
                <a:latin typeface="Calibri"/>
                <a:ea typeface="Calibri"/>
                <a:cs typeface="Calibri"/>
                <a:sym typeface="Calibri"/>
              </a:rPr>
              <a:t>Check IBD in EWM – Batch &amp; Expiration date</a:t>
            </a:r>
            <a:endParaRPr>
              <a:solidFill>
                <a:srgbClr val="0070C0"/>
              </a:solidFill>
              <a:latin typeface="Calibri"/>
              <a:ea typeface="Calibri"/>
              <a:cs typeface="Calibri"/>
              <a:sym typeface="Calibri"/>
            </a:endParaRPr>
          </a:p>
        </p:txBody>
      </p:sp>
      <p:pic>
        <p:nvPicPr>
          <p:cNvPr id="1455" name="Google Shape;1455;g25dd80e5245_1_77"/>
          <p:cNvPicPr preferRelativeResize="0"/>
          <p:nvPr/>
        </p:nvPicPr>
        <p:blipFill>
          <a:blip r:embed="rId3">
            <a:alphaModFix/>
          </a:blip>
          <a:stretch>
            <a:fillRect/>
          </a:stretch>
        </p:blipFill>
        <p:spPr>
          <a:xfrm>
            <a:off x="451200" y="798725"/>
            <a:ext cx="7243550" cy="2983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9"/>
        <p:cNvGrpSpPr/>
        <p:nvPr/>
      </p:nvGrpSpPr>
      <p:grpSpPr>
        <a:xfrm>
          <a:off x="0" y="0"/>
          <a:ext cx="0" cy="0"/>
          <a:chOff x="0" y="0"/>
          <a:chExt cx="0" cy="0"/>
        </a:xfrm>
      </p:grpSpPr>
      <p:sp>
        <p:nvSpPr>
          <p:cNvPr id="1460" name="Google Shape;1460;g25eaea65f9a_0_3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61" name="Google Shape;1461;g25eaea65f9a_0_35"/>
          <p:cNvSpPr txBox="1"/>
          <p:nvPr/>
        </p:nvSpPr>
        <p:spPr>
          <a:xfrm>
            <a:off x="237900" y="287150"/>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Stock available in batches – Warehouse Monitor</a:t>
            </a:r>
            <a:endParaRPr sz="1600" b="1">
              <a:solidFill>
                <a:srgbClr val="0070C0"/>
              </a:solidFill>
              <a:latin typeface="Calibri"/>
              <a:ea typeface="Calibri"/>
              <a:cs typeface="Calibri"/>
              <a:sym typeface="Calibri"/>
            </a:endParaRPr>
          </a:p>
        </p:txBody>
      </p:sp>
      <p:pic>
        <p:nvPicPr>
          <p:cNvPr id="1462" name="Google Shape;1462;g25eaea65f9a_0_35"/>
          <p:cNvPicPr preferRelativeResize="0"/>
          <p:nvPr/>
        </p:nvPicPr>
        <p:blipFill>
          <a:blip r:embed="rId3">
            <a:alphaModFix/>
          </a:blip>
          <a:stretch>
            <a:fillRect/>
          </a:stretch>
        </p:blipFill>
        <p:spPr>
          <a:xfrm>
            <a:off x="349300" y="813225"/>
            <a:ext cx="7711200" cy="3009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6"/>
        <p:cNvGrpSpPr/>
        <p:nvPr/>
      </p:nvGrpSpPr>
      <p:grpSpPr>
        <a:xfrm>
          <a:off x="0" y="0"/>
          <a:ext cx="0" cy="0"/>
          <a:chOff x="0" y="0"/>
          <a:chExt cx="0" cy="0"/>
        </a:xfrm>
      </p:grpSpPr>
      <p:sp>
        <p:nvSpPr>
          <p:cNvPr id="1467" name="Google Shape;1467;g25eaea65f9a_0_41"/>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68" name="Google Shape;1468;g25eaea65f9a_0_41"/>
          <p:cNvSpPr txBox="1"/>
          <p:nvPr/>
        </p:nvSpPr>
        <p:spPr>
          <a:xfrm>
            <a:off x="237900" y="287150"/>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Test Case – Batch Selection Criteria (Outbound)</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sp>
        <p:nvSpPr>
          <p:cNvPr id="1469" name="Google Shape;1469;g25eaea65f9a_0_41"/>
          <p:cNvSpPr txBox="1"/>
          <p:nvPr/>
        </p:nvSpPr>
        <p:spPr>
          <a:xfrm>
            <a:off x="237900" y="607050"/>
            <a:ext cx="835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Scenario – While Picking WT system should check the batch selection criteria </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Create Sales order – Click on Batch determination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1470" name="Google Shape;1470;g25eaea65f9a_0_41"/>
          <p:cNvPicPr preferRelativeResize="0"/>
          <p:nvPr/>
        </p:nvPicPr>
        <p:blipFill>
          <a:blip r:embed="rId3">
            <a:alphaModFix/>
          </a:blip>
          <a:stretch>
            <a:fillRect/>
          </a:stretch>
        </p:blipFill>
        <p:spPr>
          <a:xfrm>
            <a:off x="332875" y="1238000"/>
            <a:ext cx="7542350" cy="2990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2"/>
          <p:cNvSpPr txBox="1"/>
          <p:nvPr/>
        </p:nvSpPr>
        <p:spPr>
          <a:xfrm>
            <a:off x="3633953" y="1599642"/>
            <a:ext cx="5510047" cy="131738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4100"/>
              <a:buFont typeface="Arial"/>
              <a:buNone/>
            </a:pPr>
            <a:r>
              <a:rPr lang="en" sz="4100" b="1" i="0" u="none" strike="noStrike" cap="none">
                <a:solidFill>
                  <a:schemeClr val="lt1"/>
                </a:solidFill>
                <a:latin typeface="Quattrocento Sans"/>
                <a:ea typeface="Quattrocento Sans"/>
                <a:cs typeface="Quattrocento Sans"/>
                <a:sym typeface="Quattrocento Sans"/>
              </a:rPr>
              <a:t> SAP EWM TRAINING</a:t>
            </a:r>
            <a:endParaRPr sz="4100" b="1" i="0" u="none" strike="noStrike" cap="none">
              <a:solidFill>
                <a:schemeClr val="lt1"/>
              </a:solidFill>
              <a:latin typeface="Quattrocento Sans"/>
              <a:ea typeface="Quattrocento Sans"/>
              <a:cs typeface="Quattrocento Sans"/>
              <a:sym typeface="Quattrocento Sans"/>
            </a:endParaRPr>
          </a:p>
          <a:p>
            <a:pPr marL="0" marR="0" lvl="0" indent="0" algn="l" rtl="0">
              <a:lnSpc>
                <a:spcPct val="110000"/>
              </a:lnSpc>
              <a:spcBef>
                <a:spcPts val="0"/>
              </a:spcBef>
              <a:spcAft>
                <a:spcPts val="0"/>
              </a:spcAft>
              <a:buClr>
                <a:srgbClr val="000000"/>
              </a:buClr>
              <a:buSzPts val="4100"/>
              <a:buFont typeface="Arial"/>
              <a:buNone/>
            </a:pPr>
            <a:endParaRPr sz="4100" b="1" i="0" u="none" strike="noStrike" cap="none">
              <a:solidFill>
                <a:schemeClr val="lt1"/>
              </a:solidFill>
              <a:latin typeface="Quattrocento Sans"/>
              <a:ea typeface="Quattrocento Sans"/>
              <a:cs typeface="Quattrocento Sans"/>
              <a:sym typeface="Quattrocento Sans"/>
            </a:endParaRPr>
          </a:p>
        </p:txBody>
      </p:sp>
      <p:pic>
        <p:nvPicPr>
          <p:cNvPr id="1309" name="Google Shape;1309;p2" descr="A person sitting in a chair&#10;&#10;Description automatically generated with medium confidence"/>
          <p:cNvPicPr preferRelativeResize="0">
            <a:picLocks noGrp="1"/>
          </p:cNvPicPr>
          <p:nvPr>
            <p:ph type="pic" idx="2"/>
          </p:nvPr>
        </p:nvPicPr>
        <p:blipFill rotWithShape="1">
          <a:blip r:embed="rId3">
            <a:alphaModFix/>
          </a:blip>
          <a:srcRect l="10150" t="1176" r="8718" b="15934"/>
          <a:stretch/>
        </p:blipFill>
        <p:spPr>
          <a:xfrm>
            <a:off x="214987" y="87474"/>
            <a:ext cx="3104678" cy="4764078"/>
          </a:xfrm>
          <a:prstGeom prst="rect">
            <a:avLst/>
          </a:prstGeom>
          <a:noFill/>
          <a:ln>
            <a:noFill/>
          </a:ln>
        </p:spPr>
      </p:pic>
      <p:sp>
        <p:nvSpPr>
          <p:cNvPr id="1310" name="Google Shape;1310;p2"/>
          <p:cNvSpPr txBox="1">
            <a:spLocks noGrp="1"/>
          </p:cNvSpPr>
          <p:nvPr>
            <p:ph type="sldNum" idx="12"/>
          </p:nvPr>
        </p:nvSpPr>
        <p:spPr>
          <a:xfrm>
            <a:off x="8353404" y="4630341"/>
            <a:ext cx="565735" cy="317673"/>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3300"/>
              <a:buNone/>
            </a:pPr>
            <a:fld id="{00000000-1234-1234-1234-123412341234}" type="slidenum">
              <a:rPr lang="en"/>
              <a:t>2</a:t>
            </a:fld>
            <a:endParaRPr/>
          </a:p>
        </p:txBody>
      </p:sp>
      <p:sp>
        <p:nvSpPr>
          <p:cNvPr id="1311" name="Google Shape;1311;p2"/>
          <p:cNvSpPr txBox="1"/>
          <p:nvPr/>
        </p:nvSpPr>
        <p:spPr>
          <a:xfrm>
            <a:off x="3633952" y="2841780"/>
            <a:ext cx="3044830" cy="173124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BY:-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FF00"/>
                </a:solidFill>
                <a:latin typeface="Quattrocento Sans"/>
                <a:ea typeface="Quattrocento Sans"/>
                <a:cs typeface="Quattrocento Sans"/>
                <a:sym typeface="Quattrocento Sans"/>
              </a:rPr>
              <a:t>Mr. Bijoy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Quattrocento Sans"/>
              <a:ea typeface="Quattrocento Sans"/>
              <a:cs typeface="Quattrocento Sans"/>
              <a:sym typeface="Quattrocento Sans"/>
            </a:endParaRPr>
          </a:p>
        </p:txBody>
      </p:sp>
      <p:sp>
        <p:nvSpPr>
          <p:cNvPr id="1312" name="Google Shape;1312;p2"/>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4"/>
        <p:cNvGrpSpPr/>
        <p:nvPr/>
      </p:nvGrpSpPr>
      <p:grpSpPr>
        <a:xfrm>
          <a:off x="0" y="0"/>
          <a:ext cx="0" cy="0"/>
          <a:chOff x="0" y="0"/>
          <a:chExt cx="0" cy="0"/>
        </a:xfrm>
      </p:grpSpPr>
      <p:pic>
        <p:nvPicPr>
          <p:cNvPr id="1475" name="Google Shape;1475;g25eaea65f9a_0_51"/>
          <p:cNvPicPr preferRelativeResize="0"/>
          <p:nvPr/>
        </p:nvPicPr>
        <p:blipFill>
          <a:blip r:embed="rId3">
            <a:alphaModFix/>
          </a:blip>
          <a:stretch>
            <a:fillRect/>
          </a:stretch>
        </p:blipFill>
        <p:spPr>
          <a:xfrm>
            <a:off x="414925" y="546125"/>
            <a:ext cx="7616175" cy="3000375"/>
          </a:xfrm>
          <a:prstGeom prst="rect">
            <a:avLst/>
          </a:prstGeom>
          <a:noFill/>
          <a:ln>
            <a:noFill/>
          </a:ln>
        </p:spPr>
      </p:pic>
      <p:sp>
        <p:nvSpPr>
          <p:cNvPr id="1476" name="Google Shape;1476;g25eaea65f9a_0_51"/>
          <p:cNvSpPr txBox="1"/>
          <p:nvPr/>
        </p:nvSpPr>
        <p:spPr>
          <a:xfrm>
            <a:off x="332875" y="35465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b="1">
                <a:solidFill>
                  <a:schemeClr val="dk1"/>
                </a:solidFill>
                <a:latin typeface="Calibri"/>
                <a:ea typeface="Calibri"/>
                <a:cs typeface="Calibri"/>
                <a:sym typeface="Calibri"/>
              </a:rPr>
              <a:t>Click on Create </a:t>
            </a:r>
            <a:endParaRPr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0"/>
        <p:cNvGrpSpPr/>
        <p:nvPr/>
      </p:nvGrpSpPr>
      <p:grpSpPr>
        <a:xfrm>
          <a:off x="0" y="0"/>
          <a:ext cx="0" cy="0"/>
          <a:chOff x="0" y="0"/>
          <a:chExt cx="0" cy="0"/>
        </a:xfrm>
      </p:grpSpPr>
      <p:pic>
        <p:nvPicPr>
          <p:cNvPr id="1481" name="Google Shape;1481;g25eaea65f9a_0_57"/>
          <p:cNvPicPr preferRelativeResize="0"/>
          <p:nvPr/>
        </p:nvPicPr>
        <p:blipFill>
          <a:blip r:embed="rId3">
            <a:alphaModFix/>
          </a:blip>
          <a:stretch>
            <a:fillRect/>
          </a:stretch>
        </p:blipFill>
        <p:spPr>
          <a:xfrm>
            <a:off x="390300" y="447725"/>
            <a:ext cx="7829451" cy="2952750"/>
          </a:xfrm>
          <a:prstGeom prst="rect">
            <a:avLst/>
          </a:prstGeom>
          <a:noFill/>
          <a:ln>
            <a:noFill/>
          </a:ln>
        </p:spPr>
      </p:pic>
      <p:sp>
        <p:nvSpPr>
          <p:cNvPr id="1482" name="Google Shape;1482;g25eaea65f9a_0_57"/>
          <p:cNvSpPr txBox="1"/>
          <p:nvPr/>
        </p:nvSpPr>
        <p:spPr>
          <a:xfrm>
            <a:off x="390300" y="3450150"/>
            <a:ext cx="54588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a:solidFill>
                  <a:schemeClr val="dk1"/>
                </a:solidFill>
                <a:latin typeface="Calibri"/>
                <a:ea typeface="Calibri"/>
                <a:cs typeface="Calibri"/>
                <a:sym typeface="Calibri"/>
              </a:rPr>
              <a:t>Enter date &gt; Back &gt; Press F5 &gt; Create Sales Order</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6"/>
        <p:cNvGrpSpPr/>
        <p:nvPr/>
      </p:nvGrpSpPr>
      <p:grpSpPr>
        <a:xfrm>
          <a:off x="0" y="0"/>
          <a:ext cx="0" cy="0"/>
          <a:chOff x="0" y="0"/>
          <a:chExt cx="0" cy="0"/>
        </a:xfrm>
      </p:grpSpPr>
      <p:sp>
        <p:nvSpPr>
          <p:cNvPr id="1487" name="Google Shape;1487;g25eaea65f9a_0_79"/>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88" name="Google Shape;1488;g25eaea65f9a_0_79"/>
          <p:cNvSpPr txBox="1"/>
          <p:nvPr/>
        </p:nvSpPr>
        <p:spPr>
          <a:xfrm>
            <a:off x="237900" y="287150"/>
            <a:ext cx="7711200" cy="799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00" b="1">
                <a:solidFill>
                  <a:srgbClr val="0070C0"/>
                </a:solidFill>
                <a:latin typeface="Calibri"/>
                <a:ea typeface="Calibri"/>
                <a:cs typeface="Calibri"/>
                <a:sym typeface="Calibri"/>
              </a:rPr>
              <a:t>Create Outbound delivery</a:t>
            </a:r>
            <a:endParaRPr sz="16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00" b="1">
              <a:solidFill>
                <a:srgbClr val="0070C0"/>
              </a:solidFill>
              <a:latin typeface="Calibri"/>
              <a:ea typeface="Calibri"/>
              <a:cs typeface="Calibri"/>
              <a:sym typeface="Calibri"/>
            </a:endParaRPr>
          </a:p>
        </p:txBody>
      </p:sp>
      <p:pic>
        <p:nvPicPr>
          <p:cNvPr id="1489" name="Google Shape;1489;g25eaea65f9a_0_79"/>
          <p:cNvPicPr preferRelativeResize="0"/>
          <p:nvPr/>
        </p:nvPicPr>
        <p:blipFill>
          <a:blip r:embed="rId3">
            <a:alphaModFix/>
          </a:blip>
          <a:stretch>
            <a:fillRect/>
          </a:stretch>
        </p:blipFill>
        <p:spPr>
          <a:xfrm>
            <a:off x="332875" y="787575"/>
            <a:ext cx="7181400" cy="2920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3"/>
        <p:cNvGrpSpPr/>
        <p:nvPr/>
      </p:nvGrpSpPr>
      <p:grpSpPr>
        <a:xfrm>
          <a:off x="0" y="0"/>
          <a:ext cx="0" cy="0"/>
          <a:chOff x="0" y="0"/>
          <a:chExt cx="0" cy="0"/>
        </a:xfrm>
      </p:grpSpPr>
      <p:sp>
        <p:nvSpPr>
          <p:cNvPr id="1494" name="Google Shape;1494;g25eaea65f9a_0_8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495" name="Google Shape;1495;g25eaea65f9a_0_86"/>
          <p:cNvSpPr txBox="1"/>
          <p:nvPr/>
        </p:nvSpPr>
        <p:spPr>
          <a:xfrm>
            <a:off x="221500" y="278925"/>
            <a:ext cx="77112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
                <a:solidFill>
                  <a:schemeClr val="dk1"/>
                </a:solidFill>
                <a:latin typeface="Calibri"/>
                <a:ea typeface="Calibri"/>
                <a:cs typeface="Calibri"/>
                <a:sym typeface="Calibri"/>
              </a:rPr>
              <a:t>Delivery distributed to EWM</a:t>
            </a:r>
            <a:endParaRPr b="1">
              <a:solidFill>
                <a:srgbClr val="0070C0"/>
              </a:solidFill>
              <a:latin typeface="Calibri"/>
              <a:ea typeface="Calibri"/>
              <a:cs typeface="Calibri"/>
              <a:sym typeface="Calibri"/>
            </a:endParaRPr>
          </a:p>
        </p:txBody>
      </p:sp>
      <p:pic>
        <p:nvPicPr>
          <p:cNvPr id="1496" name="Google Shape;1496;g25eaea65f9a_0_86"/>
          <p:cNvPicPr preferRelativeResize="0"/>
          <p:nvPr/>
        </p:nvPicPr>
        <p:blipFill>
          <a:blip r:embed="rId3">
            <a:alphaModFix/>
          </a:blip>
          <a:stretch>
            <a:fillRect/>
          </a:stretch>
        </p:blipFill>
        <p:spPr>
          <a:xfrm>
            <a:off x="275450" y="716675"/>
            <a:ext cx="8001725" cy="3188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0"/>
        <p:cNvGrpSpPr/>
        <p:nvPr/>
      </p:nvGrpSpPr>
      <p:grpSpPr>
        <a:xfrm>
          <a:off x="0" y="0"/>
          <a:ext cx="0" cy="0"/>
          <a:chOff x="0" y="0"/>
          <a:chExt cx="0" cy="0"/>
        </a:xfrm>
      </p:grpSpPr>
      <p:sp>
        <p:nvSpPr>
          <p:cNvPr id="1501" name="Google Shape;1501;g25eaea65f9a_0_99"/>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02" name="Google Shape;1502;g25eaea65f9a_0_99"/>
          <p:cNvSpPr txBox="1"/>
          <p:nvPr/>
        </p:nvSpPr>
        <p:spPr>
          <a:xfrm>
            <a:off x="237900" y="188700"/>
            <a:ext cx="81786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Batch selection criteria copied from Sales Order</a:t>
            </a:r>
            <a:endParaRPr sz="1600" b="1">
              <a:solidFill>
                <a:srgbClr val="0070C0"/>
              </a:solidFill>
              <a:latin typeface="Calibri"/>
              <a:ea typeface="Calibri"/>
              <a:cs typeface="Calibri"/>
              <a:sym typeface="Calibri"/>
            </a:endParaRPr>
          </a:p>
        </p:txBody>
      </p:sp>
      <p:pic>
        <p:nvPicPr>
          <p:cNvPr id="1503" name="Google Shape;1503;g25eaea65f9a_0_99"/>
          <p:cNvPicPr preferRelativeResize="0"/>
          <p:nvPr/>
        </p:nvPicPr>
        <p:blipFill>
          <a:blip r:embed="rId3">
            <a:alphaModFix/>
          </a:blip>
          <a:stretch>
            <a:fillRect/>
          </a:stretch>
        </p:blipFill>
        <p:spPr>
          <a:xfrm>
            <a:off x="341075" y="714775"/>
            <a:ext cx="7689999" cy="3649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7"/>
        <p:cNvGrpSpPr/>
        <p:nvPr/>
      </p:nvGrpSpPr>
      <p:grpSpPr>
        <a:xfrm>
          <a:off x="0" y="0"/>
          <a:ext cx="0" cy="0"/>
          <a:chOff x="0" y="0"/>
          <a:chExt cx="0" cy="0"/>
        </a:xfrm>
      </p:grpSpPr>
      <p:pic>
        <p:nvPicPr>
          <p:cNvPr id="1508" name="Google Shape;1508;g25eaea65f9a_0_105"/>
          <p:cNvPicPr preferRelativeResize="0"/>
          <p:nvPr/>
        </p:nvPicPr>
        <p:blipFill>
          <a:blip r:embed="rId3">
            <a:alphaModFix/>
          </a:blip>
          <a:stretch>
            <a:fillRect/>
          </a:stretch>
        </p:blipFill>
        <p:spPr>
          <a:xfrm>
            <a:off x="529775" y="693825"/>
            <a:ext cx="7550525" cy="3448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2"/>
        <p:cNvGrpSpPr/>
        <p:nvPr/>
      </p:nvGrpSpPr>
      <p:grpSpPr>
        <a:xfrm>
          <a:off x="0" y="0"/>
          <a:ext cx="0" cy="0"/>
          <a:chOff x="0" y="0"/>
          <a:chExt cx="0" cy="0"/>
        </a:xfrm>
      </p:grpSpPr>
      <p:sp>
        <p:nvSpPr>
          <p:cNvPr id="1513" name="Google Shape;1513;g25eaea65f9a_0_11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14" name="Google Shape;1514;g25eaea65f9a_0_118"/>
          <p:cNvSpPr txBox="1"/>
          <p:nvPr/>
        </p:nvSpPr>
        <p:spPr>
          <a:xfrm>
            <a:off x="324650" y="246125"/>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Stock in Warehouse Monitor</a:t>
            </a:r>
            <a:endParaRPr sz="1600" b="1">
              <a:solidFill>
                <a:srgbClr val="0070C0"/>
              </a:solidFill>
              <a:latin typeface="Calibri"/>
              <a:ea typeface="Calibri"/>
              <a:cs typeface="Calibri"/>
              <a:sym typeface="Calibri"/>
            </a:endParaRPr>
          </a:p>
        </p:txBody>
      </p:sp>
      <p:pic>
        <p:nvPicPr>
          <p:cNvPr id="1515" name="Google Shape;1515;g25eaea65f9a_0_118"/>
          <p:cNvPicPr preferRelativeResize="0"/>
          <p:nvPr/>
        </p:nvPicPr>
        <p:blipFill>
          <a:blip r:embed="rId3">
            <a:alphaModFix/>
          </a:blip>
          <a:stretch>
            <a:fillRect/>
          </a:stretch>
        </p:blipFill>
        <p:spPr>
          <a:xfrm>
            <a:off x="414900" y="760150"/>
            <a:ext cx="7657201" cy="3284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9"/>
        <p:cNvGrpSpPr/>
        <p:nvPr/>
      </p:nvGrpSpPr>
      <p:grpSpPr>
        <a:xfrm>
          <a:off x="0" y="0"/>
          <a:ext cx="0" cy="0"/>
          <a:chOff x="0" y="0"/>
          <a:chExt cx="0" cy="0"/>
        </a:xfrm>
      </p:grpSpPr>
      <p:sp>
        <p:nvSpPr>
          <p:cNvPr id="1520" name="Google Shape;1520;g25eaea65f9a_0_12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521" name="Google Shape;1521;g25eaea65f9a_0_125"/>
          <p:cNvSpPr txBox="1"/>
          <p:nvPr/>
        </p:nvSpPr>
        <p:spPr>
          <a:xfrm>
            <a:off x="324650" y="246125"/>
            <a:ext cx="7711200" cy="431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sz="1600" b="1">
                <a:solidFill>
                  <a:srgbClr val="0070C0"/>
                </a:solidFill>
                <a:latin typeface="Calibri"/>
                <a:ea typeface="Calibri"/>
                <a:cs typeface="Calibri"/>
                <a:sym typeface="Calibri"/>
              </a:rPr>
              <a:t>Batch M02 determined by System as per Batch selection criteria</a:t>
            </a:r>
            <a:endParaRPr sz="1600" b="1">
              <a:solidFill>
                <a:schemeClr val="dk1"/>
              </a:solidFill>
              <a:latin typeface="Calibri"/>
              <a:ea typeface="Calibri"/>
              <a:cs typeface="Calibri"/>
              <a:sym typeface="Calibri"/>
            </a:endParaRPr>
          </a:p>
        </p:txBody>
      </p:sp>
      <p:pic>
        <p:nvPicPr>
          <p:cNvPr id="1522" name="Google Shape;1522;g25eaea65f9a_0_125"/>
          <p:cNvPicPr preferRelativeResize="0"/>
          <p:nvPr/>
        </p:nvPicPr>
        <p:blipFill>
          <a:blip r:embed="rId3">
            <a:alphaModFix/>
          </a:blip>
          <a:stretch>
            <a:fillRect/>
          </a:stretch>
        </p:blipFill>
        <p:spPr>
          <a:xfrm>
            <a:off x="324650" y="764000"/>
            <a:ext cx="7673625" cy="2993125"/>
          </a:xfrm>
          <a:prstGeom prst="rect">
            <a:avLst/>
          </a:prstGeom>
          <a:noFill/>
          <a:ln>
            <a:noFill/>
          </a:ln>
        </p:spPr>
      </p:pic>
      <p:sp>
        <p:nvSpPr>
          <p:cNvPr id="1523" name="Google Shape;1523;g25eaea65f9a_0_125"/>
          <p:cNvSpPr txBox="1"/>
          <p:nvPr/>
        </p:nvSpPr>
        <p:spPr>
          <a:xfrm>
            <a:off x="324650" y="38439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a:solidFill>
                  <a:schemeClr val="dk1"/>
                </a:solidFill>
                <a:latin typeface="Calibri"/>
                <a:ea typeface="Calibri"/>
                <a:cs typeface="Calibri"/>
                <a:sym typeface="Calibri"/>
              </a:rPr>
              <a:t>WT Confirmed!</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7"/>
        <p:cNvGrpSpPr/>
        <p:nvPr/>
      </p:nvGrpSpPr>
      <p:grpSpPr>
        <a:xfrm>
          <a:off x="0" y="0"/>
          <a:ext cx="0" cy="0"/>
          <a:chOff x="0" y="0"/>
          <a:chExt cx="0" cy="0"/>
        </a:xfrm>
      </p:grpSpPr>
      <p:pic>
        <p:nvPicPr>
          <p:cNvPr id="1528" name="Google Shape;1528;g25eaea65f9a_0_136"/>
          <p:cNvPicPr preferRelativeResize="0"/>
          <p:nvPr/>
        </p:nvPicPr>
        <p:blipFill>
          <a:blip r:embed="rId3">
            <a:alphaModFix/>
          </a:blip>
          <a:stretch>
            <a:fillRect/>
          </a:stretch>
        </p:blipFill>
        <p:spPr>
          <a:xfrm>
            <a:off x="185225" y="866100"/>
            <a:ext cx="7862275" cy="2695575"/>
          </a:xfrm>
          <a:prstGeom prst="rect">
            <a:avLst/>
          </a:prstGeom>
          <a:noFill/>
          <a:ln>
            <a:noFill/>
          </a:ln>
        </p:spPr>
      </p:pic>
      <p:sp>
        <p:nvSpPr>
          <p:cNvPr id="1529" name="Google Shape;1529;g25eaea65f9a_0_136"/>
          <p:cNvSpPr txBox="1"/>
          <p:nvPr/>
        </p:nvSpPr>
        <p:spPr>
          <a:xfrm>
            <a:off x="147650" y="3445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a:solidFill>
                  <a:schemeClr val="dk1"/>
                </a:solidFill>
                <a:latin typeface="Calibri"/>
                <a:ea typeface="Calibri"/>
                <a:cs typeface="Calibri"/>
                <a:sym typeface="Calibri"/>
              </a:rPr>
              <a:t>WT Confirmed!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8"/>
        <p:cNvGrpSpPr/>
        <p:nvPr/>
      </p:nvGrpSpPr>
      <p:grpSpPr>
        <a:xfrm>
          <a:off x="0" y="0"/>
          <a:ext cx="0" cy="0"/>
          <a:chOff x="0" y="0"/>
          <a:chExt cx="0" cy="0"/>
        </a:xfrm>
      </p:grpSpPr>
      <p:sp>
        <p:nvSpPr>
          <p:cNvPr id="1359" name="Google Shape;1359;p5"/>
          <p:cNvSpPr txBox="1">
            <a:spLocks noGrp="1"/>
          </p:cNvSpPr>
          <p:nvPr>
            <p:ph type="body" idx="1"/>
          </p:nvPr>
        </p:nvSpPr>
        <p:spPr>
          <a:xfrm>
            <a:off x="457200" y="805200"/>
            <a:ext cx="8197200" cy="3182700"/>
          </a:xfrm>
          <a:prstGeom prst="rect">
            <a:avLst/>
          </a:prstGeom>
          <a:noFill/>
          <a:ln>
            <a:noFill/>
          </a:ln>
        </p:spPr>
        <p:txBody>
          <a:bodyPr spcFirstLastPara="1" wrap="square" lIns="0" tIns="45700" rIns="0" bIns="45700" anchor="t" anchorCtr="0">
            <a:noAutofit/>
          </a:bodyPr>
          <a:lstStyle/>
          <a:p>
            <a:pPr marL="0" lvl="0" indent="0" algn="l" rtl="0">
              <a:lnSpc>
                <a:spcPct val="107916"/>
              </a:lnSpc>
              <a:spcBef>
                <a:spcPts val="0"/>
              </a:spcBef>
              <a:spcAft>
                <a:spcPts val="0"/>
              </a:spcAft>
              <a:buSzPts val="1100"/>
              <a:buNone/>
            </a:pPr>
            <a:r>
              <a:rPr lang="en">
                <a:latin typeface="Calibri"/>
                <a:ea typeface="Calibri"/>
                <a:cs typeface="Calibri"/>
                <a:sym typeface="Calibri"/>
              </a:rPr>
              <a:t>The exception code basically describes an Exception situation in the warehouse. This Exception situation occurs, for example, if data that the system returns does not match up with the actual situation in the warehouse. You can use a short form of the exception to communicate this to the system.</a:t>
            </a:r>
            <a:endParaRPr>
              <a:latin typeface="Calibri"/>
              <a:ea typeface="Calibri"/>
              <a:cs typeface="Calibri"/>
              <a:sym typeface="Calibri"/>
            </a:endParaRPr>
          </a:p>
          <a:p>
            <a:pPr marL="0" lvl="0" indent="0" algn="l" rtl="0">
              <a:lnSpc>
                <a:spcPct val="107916"/>
              </a:lnSpc>
              <a:spcBef>
                <a:spcPts val="800"/>
              </a:spcBef>
              <a:spcAft>
                <a:spcPts val="0"/>
              </a:spcAft>
              <a:buSzPts val="1100"/>
              <a:buNone/>
            </a:pPr>
            <a:r>
              <a:rPr lang="en">
                <a:latin typeface="Calibri"/>
                <a:ea typeface="Calibri"/>
                <a:cs typeface="Calibri"/>
                <a:sym typeface="Calibri"/>
              </a:rPr>
              <a:t>Example - </a:t>
            </a:r>
            <a:endParaRPr>
              <a:latin typeface="Calibri"/>
              <a:ea typeface="Calibri"/>
              <a:cs typeface="Calibri"/>
              <a:sym typeface="Calibri"/>
            </a:endParaRPr>
          </a:p>
          <a:p>
            <a:pPr marL="0" lvl="0" indent="0" algn="l" rtl="0">
              <a:lnSpc>
                <a:spcPct val="107916"/>
              </a:lnSpc>
              <a:spcBef>
                <a:spcPts val="800"/>
              </a:spcBef>
              <a:spcAft>
                <a:spcPts val="800"/>
              </a:spcAft>
              <a:buSzPts val="1100"/>
              <a:buNone/>
            </a:pPr>
            <a:r>
              <a:rPr lang="en">
                <a:latin typeface="Calibri"/>
                <a:ea typeface="Calibri"/>
                <a:cs typeface="Calibri"/>
                <a:sym typeface="Calibri"/>
              </a:rPr>
              <a:t>While doing Put away WT confirmation, Destination bin is not available for put away due to bin damage/bin renovation so in this case we can use Exception code “CHBD” to change the destination bin</a:t>
            </a:r>
            <a:endParaRPr>
              <a:latin typeface="Calibri"/>
              <a:ea typeface="Calibri"/>
              <a:cs typeface="Calibri"/>
              <a:sym typeface="Calibri"/>
            </a:endParaRPr>
          </a:p>
        </p:txBody>
      </p:sp>
      <p:sp>
        <p:nvSpPr>
          <p:cNvPr id="1360" name="Google Shape;1360;p5"/>
          <p:cNvSpPr txBox="1"/>
          <p:nvPr/>
        </p:nvSpPr>
        <p:spPr>
          <a:xfrm>
            <a:off x="2635050" y="64650"/>
            <a:ext cx="3153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2400" b="1" u="sng">
                <a:solidFill>
                  <a:srgbClr val="0070C0"/>
                </a:solidFill>
                <a:latin typeface="Calibri"/>
                <a:ea typeface="Calibri"/>
                <a:cs typeface="Calibri"/>
                <a:sym typeface="Calibri"/>
              </a:rPr>
              <a:t>EWM Exception Codes</a:t>
            </a:r>
            <a:endParaRPr sz="2400" b="0" i="0" u="none" strike="noStrike" cap="none">
              <a:solidFill>
                <a:srgbClr val="0070C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2247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4"/>
          <p:cNvSpPr txBox="1">
            <a:spLocks noGrp="1"/>
          </p:cNvSpPr>
          <p:nvPr>
            <p:ph type="title" idx="4294967295"/>
          </p:nvPr>
        </p:nvSpPr>
        <p:spPr>
          <a:xfrm>
            <a:off x="287751" y="893694"/>
            <a:ext cx="8900340" cy="533400"/>
          </a:xfrm>
          <a:prstGeom prst="rect">
            <a:avLst/>
          </a:prstGeom>
          <a:noFill/>
          <a:ln>
            <a:noFill/>
          </a:ln>
        </p:spPr>
        <p:txBody>
          <a:bodyPr spcFirstLastPara="1" wrap="square" lIns="0" tIns="45700" rIns="0" bIns="45700" anchor="ctr" anchorCtr="0">
            <a:noAutofit/>
          </a:bodyPr>
          <a:lstStyle/>
          <a:p>
            <a:r>
              <a:rPr lang="en" sz="2400" b="1" dirty="0">
                <a:solidFill>
                  <a:srgbClr val="FFFFFF"/>
                </a:solidFill>
                <a:latin typeface="Cambria"/>
                <a:ea typeface="Cambria"/>
              </a:rPr>
              <a:t>Process Code in EWM&amp; Exception Codes</a:t>
            </a:r>
            <a:endParaRPr lang="en" dirty="0"/>
          </a:p>
          <a:p>
            <a:br>
              <a:rPr lang="en-US" dirty="0"/>
            </a:br>
            <a:endParaRPr lang="en-US" dirty="0"/>
          </a:p>
        </p:txBody>
      </p:sp>
      <p:grpSp>
        <p:nvGrpSpPr>
          <p:cNvPr id="1346" name="Google Shape;1346;p4"/>
          <p:cNvGrpSpPr/>
          <p:nvPr/>
        </p:nvGrpSpPr>
        <p:grpSpPr>
          <a:xfrm>
            <a:off x="5486139" y="2438816"/>
            <a:ext cx="3078897" cy="376019"/>
            <a:chOff x="2533260" y="2831679"/>
            <a:chExt cx="3283303" cy="383079"/>
          </a:xfrm>
        </p:grpSpPr>
        <p:sp>
          <p:nvSpPr>
            <p:cNvPr id="1347" name="Google Shape;1347;p4"/>
            <p:cNvSpPr txBox="1"/>
            <p:nvPr/>
          </p:nvSpPr>
          <p:spPr>
            <a:xfrm>
              <a:off x="3218950" y="2831679"/>
              <a:ext cx="2597613" cy="36795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rgbClr val="262626"/>
                </a:solidFill>
                <a:latin typeface="Quattrocento Sans"/>
                <a:ea typeface="Quattrocento Sans"/>
                <a:cs typeface="Quattrocento Sans"/>
                <a:sym typeface="Quattrocento Sans"/>
              </a:endParaRPr>
            </a:p>
          </p:txBody>
        </p:sp>
        <p:sp>
          <p:nvSpPr>
            <p:cNvPr id="1348" name="Google Shape;1348;p4"/>
            <p:cNvSpPr txBox="1"/>
            <p:nvPr/>
          </p:nvSpPr>
          <p:spPr>
            <a:xfrm>
              <a:off x="2533260" y="2977133"/>
              <a:ext cx="2614023" cy="2376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Quattrocento Sans"/>
                <a:ea typeface="Quattrocento Sans"/>
                <a:cs typeface="Quattrocento Sans"/>
                <a:sym typeface="Quattrocento Sans"/>
              </a:endParaRPr>
            </a:p>
          </p:txBody>
        </p:sp>
      </p:grpSp>
      <p:sp>
        <p:nvSpPr>
          <p:cNvPr id="1349" name="Google Shape;1349;p4"/>
          <p:cNvSpPr txBox="1"/>
          <p:nvPr/>
        </p:nvSpPr>
        <p:spPr>
          <a:xfrm>
            <a:off x="6082758" y="3272541"/>
            <a:ext cx="2451284"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0" name="Google Shape;1350;p4"/>
          <p:cNvSpPr txBox="1"/>
          <p:nvPr/>
        </p:nvSpPr>
        <p:spPr>
          <a:xfrm>
            <a:off x="520347" y="3191038"/>
            <a:ext cx="4905900" cy="233100"/>
          </a:xfrm>
          <a:prstGeom prst="rect">
            <a:avLst/>
          </a:prstGeom>
          <a:noFill/>
          <a:ln>
            <a:noFill/>
          </a:ln>
        </p:spPr>
        <p:txBody>
          <a:bodyPr spcFirstLastPara="1" wrap="square" lIns="0" tIns="0" rIns="0" bIns="0" anchor="b" anchorCtr="0">
            <a:noAutofit/>
          </a:bodyPr>
          <a:lstStyle/>
          <a:p>
            <a:pPr marL="340360" marR="0" lvl="0" indent="-196849" algn="l" rtl="0">
              <a:lnSpc>
                <a:spcPct val="150000"/>
              </a:lnSpc>
              <a:spcBef>
                <a:spcPts val="0"/>
              </a:spcBef>
              <a:spcAft>
                <a:spcPts val="0"/>
              </a:spcAft>
              <a:buClr>
                <a:schemeClr val="dk1"/>
              </a:buClr>
              <a:buSzPts val="1400"/>
              <a:buFont typeface="Arial"/>
              <a:buNone/>
            </a:pPr>
            <a:endParaRPr sz="1800" b="0" i="0" u="none" strike="noStrike" cap="none">
              <a:solidFill>
                <a:schemeClr val="lt1"/>
              </a:solidFill>
              <a:latin typeface="Calibri"/>
              <a:ea typeface="Calibri"/>
              <a:cs typeface="Calibri"/>
              <a:sym typeface="Calibri"/>
            </a:endParaRPr>
          </a:p>
        </p:txBody>
      </p:sp>
      <p:sp>
        <p:nvSpPr>
          <p:cNvPr id="1351" name="Google Shape;1351;p4"/>
          <p:cNvSpPr txBox="1"/>
          <p:nvPr/>
        </p:nvSpPr>
        <p:spPr>
          <a:xfrm>
            <a:off x="3684537" y="2705621"/>
            <a:ext cx="1700859" cy="233246"/>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52" name="Google Shape;1352;p4"/>
          <p:cNvSpPr txBox="1"/>
          <p:nvPr/>
        </p:nvSpPr>
        <p:spPr>
          <a:xfrm>
            <a:off x="3654491" y="3973567"/>
            <a:ext cx="1701000" cy="233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E25C20"/>
              </a:solidFill>
              <a:latin typeface="Quattrocento Sans"/>
              <a:ea typeface="Quattrocento Sans"/>
              <a:cs typeface="Quattrocento Sans"/>
              <a:sym typeface="Quattrocento Sans"/>
            </a:endParaRPr>
          </a:p>
        </p:txBody>
      </p:sp>
      <p:sp>
        <p:nvSpPr>
          <p:cNvPr id="1353" name="Google Shape;1353;p4"/>
          <p:cNvSpPr txBox="1"/>
          <p:nvPr/>
        </p:nvSpPr>
        <p:spPr>
          <a:xfrm>
            <a:off x="6005642" y="2109463"/>
            <a:ext cx="2451284" cy="23324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1"/>
              </a:solidFill>
              <a:latin typeface="Quattrocento Sans"/>
              <a:ea typeface="Quattrocento Sans"/>
              <a:cs typeface="Quattrocento Sans"/>
              <a:sym typeface="Quattrocento Sans"/>
            </a:endParaRPr>
          </a:p>
        </p:txBody>
      </p:sp>
      <p:sp>
        <p:nvSpPr>
          <p:cNvPr id="1354" name="Google Shape;1354;p4"/>
          <p:cNvSpPr txBox="1"/>
          <p:nvPr/>
        </p:nvSpPr>
        <p:spPr>
          <a:xfrm>
            <a:off x="-42036" y="924832"/>
            <a:ext cx="8788200" cy="2377544"/>
          </a:xfrm>
          <a:prstGeom prst="rect">
            <a:avLst/>
          </a:prstGeom>
          <a:noFill/>
          <a:ln>
            <a:noFill/>
          </a:ln>
        </p:spPr>
        <p:txBody>
          <a:bodyPr spcFirstLastPara="1" wrap="square" lIns="91425" tIns="91425" rIns="91425" bIns="91425" anchor="b" anchorCtr="0">
            <a:spAutoFit/>
          </a:bodyPr>
          <a:lstStyle/>
          <a:p>
            <a:pPr marL="285750" indent="-285750">
              <a:lnSpc>
                <a:spcPct val="150000"/>
              </a:lnSpc>
              <a:buClr>
                <a:schemeClr val="lt1"/>
              </a:buClr>
              <a:buSzPts val="1500"/>
              <a:buFont typeface="Arial"/>
              <a:buChar char="•"/>
            </a:pPr>
            <a:r>
              <a:rPr lang="en" sz="1600" dirty="0">
                <a:solidFill>
                  <a:schemeClr val="lt1"/>
                </a:solidFill>
                <a:latin typeface="Calibri"/>
                <a:ea typeface="Calibri"/>
                <a:cs typeface="Calibri"/>
              </a:rPr>
              <a:t>Process code and exception code</a:t>
            </a:r>
            <a:endParaRPr lang="en-US" sz="1600" dirty="0">
              <a:solidFill>
                <a:schemeClr val="lt1"/>
              </a:solidFill>
              <a:latin typeface="Calibri"/>
              <a:ea typeface="Calibri"/>
              <a:cs typeface="Calibri"/>
            </a:endParaRPr>
          </a:p>
          <a:p>
            <a:pPr marL="285750" indent="-285750">
              <a:lnSpc>
                <a:spcPct val="150000"/>
              </a:lnSpc>
              <a:buClr>
                <a:schemeClr val="lt1"/>
              </a:buClr>
              <a:buSzPts val="1500"/>
              <a:buFont typeface="Arial"/>
              <a:buChar char="•"/>
            </a:pPr>
            <a:r>
              <a:rPr lang="en" sz="1600" dirty="0">
                <a:solidFill>
                  <a:schemeClr val="lt1"/>
                </a:solidFill>
                <a:latin typeface="Calibri"/>
                <a:ea typeface="Calibri"/>
                <a:cs typeface="Calibri"/>
              </a:rPr>
              <a:t>Batch selection criteria for Outbound process</a:t>
            </a:r>
            <a:endParaRPr lang="en-US" sz="1600" dirty="0">
              <a:solidFill>
                <a:schemeClr val="lt1"/>
              </a:solidFill>
              <a:latin typeface="Calibri"/>
              <a:ea typeface="Calibri"/>
              <a:cs typeface="Calibri"/>
            </a:endParaRPr>
          </a:p>
          <a:p>
            <a:pPr marL="285750" indent="-285750">
              <a:lnSpc>
                <a:spcPct val="150000"/>
              </a:lnSpc>
              <a:buClr>
                <a:schemeClr val="lt1"/>
              </a:buClr>
              <a:buSzPts val="1500"/>
              <a:buFont typeface="Arial"/>
              <a:buChar char="•"/>
            </a:pPr>
            <a:r>
              <a:rPr lang="en" sz="1600" dirty="0">
                <a:solidFill>
                  <a:schemeClr val="lt1"/>
                </a:solidFill>
                <a:latin typeface="Calibri"/>
                <a:ea typeface="Calibri"/>
                <a:cs typeface="Calibri"/>
              </a:rPr>
              <a:t>Testing of Outbound process with batch selection criteria method</a:t>
            </a:r>
            <a:endParaRPr lang="en-US" sz="1600" dirty="0">
              <a:solidFill>
                <a:schemeClr val="lt1"/>
              </a:solidFill>
              <a:latin typeface="Calibri"/>
              <a:ea typeface="Calibri"/>
              <a:cs typeface="Calibri"/>
            </a:endParaRPr>
          </a:p>
          <a:p>
            <a:pPr marL="285750" indent="-285750">
              <a:lnSpc>
                <a:spcPct val="150000"/>
              </a:lnSpc>
              <a:buClr>
                <a:schemeClr val="lt1"/>
              </a:buClr>
              <a:buSzPts val="1500"/>
              <a:buFont typeface="Arial"/>
              <a:buChar char="•"/>
            </a:pPr>
            <a:r>
              <a:rPr lang="en" sz="1600" dirty="0">
                <a:solidFill>
                  <a:schemeClr val="lt1"/>
                </a:solidFill>
                <a:latin typeface="Calibri"/>
                <a:ea typeface="Calibri"/>
                <a:cs typeface="Calibri"/>
              </a:rPr>
              <a:t>Exception code concept in EWM and Configuration &amp; testing of exception codes</a:t>
            </a:r>
            <a:endParaRPr lang="en-US" sz="1600" dirty="0">
              <a:solidFill>
                <a:schemeClr val="lt1"/>
              </a:solidFill>
              <a:latin typeface="Calibri"/>
              <a:ea typeface="Calibri"/>
              <a:cs typeface="Calibri"/>
            </a:endParaRPr>
          </a:p>
          <a:p>
            <a:pPr marL="285750" indent="-285750">
              <a:lnSpc>
                <a:spcPct val="150000"/>
              </a:lnSpc>
              <a:buClr>
                <a:schemeClr val="lt1"/>
              </a:buClr>
              <a:buSzPts val="1500"/>
              <a:buFont typeface="Arial"/>
              <a:buChar char="•"/>
            </a:pPr>
            <a:endParaRPr lang="en-US" sz="1600" dirty="0">
              <a:solidFill>
                <a:schemeClr val="lt1"/>
              </a:solidFill>
              <a:latin typeface="Calibri"/>
              <a:ea typeface="Calibri"/>
              <a:cs typeface="Calibri"/>
            </a:endParaRPr>
          </a:p>
          <a:p>
            <a:pPr marL="457200" lvl="0" indent="-323850" algn="l">
              <a:lnSpc>
                <a:spcPct val="150000"/>
              </a:lnSpc>
              <a:spcBef>
                <a:spcPts val="0"/>
              </a:spcBef>
              <a:spcAft>
                <a:spcPts val="0"/>
              </a:spcAft>
              <a:buClr>
                <a:schemeClr val="lt1"/>
              </a:buClr>
              <a:buSzPts val="1500"/>
              <a:buFont typeface="Calibri"/>
              <a:buChar char="●"/>
            </a:pPr>
            <a:endParaRPr lang="en" sz="1500" dirty="0">
              <a:solidFill>
                <a:schemeClr val="lt1"/>
              </a:solidFill>
              <a:latin typeface="Calibri"/>
              <a:ea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4"/>
        <p:cNvGrpSpPr/>
        <p:nvPr/>
      </p:nvGrpSpPr>
      <p:grpSpPr>
        <a:xfrm>
          <a:off x="0" y="0"/>
          <a:ext cx="0" cy="0"/>
          <a:chOff x="0" y="0"/>
          <a:chExt cx="0" cy="0"/>
        </a:xfrm>
      </p:grpSpPr>
      <p:sp>
        <p:nvSpPr>
          <p:cNvPr id="1365" name="Google Shape;1365;p6"/>
          <p:cNvSpPr txBox="1"/>
          <p:nvPr/>
        </p:nvSpPr>
        <p:spPr>
          <a:xfrm>
            <a:off x="388825" y="746100"/>
            <a:ext cx="7683300" cy="588000"/>
          </a:xfrm>
          <a:prstGeom prst="rect">
            <a:avLst/>
          </a:prstGeom>
          <a:noFill/>
          <a:ln>
            <a:noFill/>
          </a:ln>
        </p:spPr>
        <p:txBody>
          <a:bodyPr spcFirstLastPara="1" wrap="square" lIns="68575" tIns="34275" rIns="68575" bIns="34275" anchor="t" anchorCtr="0">
            <a:spAutoFit/>
          </a:bodyPr>
          <a:lstStyle/>
          <a:p>
            <a:pPr marL="0" lvl="0" indent="0" algn="l" rtl="0">
              <a:lnSpc>
                <a:spcPct val="107916"/>
              </a:lnSpc>
              <a:spcBef>
                <a:spcPts val="0"/>
              </a:spcBef>
              <a:spcAft>
                <a:spcPts val="0"/>
              </a:spcAft>
              <a:buClr>
                <a:schemeClr val="dk1"/>
              </a:buClr>
              <a:buSzPts val="1100"/>
              <a:buFont typeface="Arial"/>
              <a:buNone/>
            </a:pPr>
            <a:r>
              <a:rPr lang="en" sz="1300" b="1">
                <a:solidFill>
                  <a:srgbClr val="444444"/>
                </a:solidFill>
                <a:latin typeface="Verdana"/>
                <a:ea typeface="Verdana"/>
                <a:cs typeface="Verdana"/>
                <a:sym typeface="Verdana"/>
              </a:rPr>
              <a:t>Define Exception code</a:t>
            </a:r>
            <a:endParaRPr sz="1300" b="1">
              <a:solidFill>
                <a:srgbClr val="444444"/>
              </a:solidFill>
              <a:latin typeface="Verdana"/>
              <a:ea typeface="Verdana"/>
              <a:cs typeface="Verdana"/>
              <a:sym typeface="Verdana"/>
            </a:endParaRPr>
          </a:p>
          <a:p>
            <a:pPr marL="0" lvl="0" indent="0" algn="l" rtl="0">
              <a:lnSpc>
                <a:spcPct val="107916"/>
              </a:lnSpc>
              <a:spcBef>
                <a:spcPts val="800"/>
              </a:spcBef>
              <a:spcAft>
                <a:spcPts val="800"/>
              </a:spcAft>
              <a:buClr>
                <a:schemeClr val="dk1"/>
              </a:buClr>
              <a:buSzPts val="1100"/>
              <a:buFont typeface="Arial"/>
              <a:buNone/>
            </a:pPr>
            <a:endParaRPr sz="1300" b="1">
              <a:solidFill>
                <a:srgbClr val="444444"/>
              </a:solidFill>
              <a:latin typeface="Verdana"/>
              <a:ea typeface="Verdana"/>
              <a:cs typeface="Verdana"/>
              <a:sym typeface="Verdana"/>
            </a:endParaRPr>
          </a:p>
        </p:txBody>
      </p:sp>
      <p:sp>
        <p:nvSpPr>
          <p:cNvPr id="1366" name="Google Shape;1366;p6"/>
          <p:cNvSpPr txBox="1"/>
          <p:nvPr/>
        </p:nvSpPr>
        <p:spPr>
          <a:xfrm>
            <a:off x="347817" y="312703"/>
            <a:ext cx="46710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1">
                <a:solidFill>
                  <a:srgbClr val="0070C0"/>
                </a:solidFill>
                <a:latin typeface="Calibri"/>
                <a:ea typeface="Calibri"/>
                <a:cs typeface="Calibri"/>
                <a:sym typeface="Calibri"/>
              </a:rPr>
              <a:t>Configuration</a:t>
            </a:r>
            <a:endParaRPr sz="2100" b="1" i="0" u="none" strike="noStrike" cap="none">
              <a:solidFill>
                <a:schemeClr val="dk1"/>
              </a:solidFill>
              <a:latin typeface="Calibri"/>
              <a:ea typeface="Calibri"/>
              <a:cs typeface="Calibri"/>
              <a:sym typeface="Calibri"/>
            </a:endParaRPr>
          </a:p>
        </p:txBody>
      </p:sp>
      <p:pic>
        <p:nvPicPr>
          <p:cNvPr id="1367" name="Google Shape;1367;p6"/>
          <p:cNvPicPr preferRelativeResize="0"/>
          <p:nvPr/>
        </p:nvPicPr>
        <p:blipFill>
          <a:blip r:embed="rId3">
            <a:alphaModFix/>
          </a:blip>
          <a:stretch>
            <a:fillRect/>
          </a:stretch>
        </p:blipFill>
        <p:spPr>
          <a:xfrm>
            <a:off x="408550" y="1062375"/>
            <a:ext cx="4070476" cy="2867025"/>
          </a:xfrm>
          <a:prstGeom prst="rect">
            <a:avLst/>
          </a:prstGeom>
          <a:noFill/>
          <a:ln>
            <a:noFill/>
          </a:ln>
        </p:spPr>
      </p:pic>
      <p:pic>
        <p:nvPicPr>
          <p:cNvPr id="1368" name="Google Shape;1368;p6"/>
          <p:cNvPicPr preferRelativeResize="0"/>
          <p:nvPr/>
        </p:nvPicPr>
        <p:blipFill>
          <a:blip r:embed="rId4">
            <a:alphaModFix/>
          </a:blip>
          <a:stretch>
            <a:fillRect/>
          </a:stretch>
        </p:blipFill>
        <p:spPr>
          <a:xfrm>
            <a:off x="4754475" y="1100325"/>
            <a:ext cx="3900074" cy="2829075"/>
          </a:xfrm>
          <a:prstGeom prst="rect">
            <a:avLst/>
          </a:prstGeom>
          <a:noFill/>
          <a:ln>
            <a:noFill/>
          </a:ln>
        </p:spPr>
      </p:pic>
    </p:spTree>
    <p:extLst>
      <p:ext uri="{BB962C8B-B14F-4D97-AF65-F5344CB8AC3E}">
        <p14:creationId xmlns:p14="http://schemas.microsoft.com/office/powerpoint/2010/main" val="3000675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2"/>
        <p:cNvGrpSpPr/>
        <p:nvPr/>
      </p:nvGrpSpPr>
      <p:grpSpPr>
        <a:xfrm>
          <a:off x="0" y="0"/>
          <a:ext cx="0" cy="0"/>
          <a:chOff x="0" y="0"/>
          <a:chExt cx="0" cy="0"/>
        </a:xfrm>
      </p:grpSpPr>
      <p:sp>
        <p:nvSpPr>
          <p:cNvPr id="1373" name="Google Shape;1373;p8"/>
          <p:cNvSpPr txBox="1"/>
          <p:nvPr/>
        </p:nvSpPr>
        <p:spPr>
          <a:xfrm>
            <a:off x="147650" y="319950"/>
            <a:ext cx="794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New Entries in Create Exception code &gt; Then go step by step as shown in left side flow ….</a:t>
            </a:r>
            <a:endParaRPr>
              <a:latin typeface="Calibri"/>
              <a:ea typeface="Calibri"/>
              <a:cs typeface="Calibri"/>
              <a:sym typeface="Calibri"/>
            </a:endParaRPr>
          </a:p>
        </p:txBody>
      </p:sp>
      <p:pic>
        <p:nvPicPr>
          <p:cNvPr id="1374" name="Google Shape;1374;p8"/>
          <p:cNvPicPr preferRelativeResize="0"/>
          <p:nvPr/>
        </p:nvPicPr>
        <p:blipFill>
          <a:blip r:embed="rId3">
            <a:alphaModFix/>
          </a:blip>
          <a:stretch>
            <a:fillRect/>
          </a:stretch>
        </p:blipFill>
        <p:spPr>
          <a:xfrm>
            <a:off x="250825" y="761175"/>
            <a:ext cx="7837824" cy="2938550"/>
          </a:xfrm>
          <a:prstGeom prst="rect">
            <a:avLst/>
          </a:prstGeom>
          <a:noFill/>
          <a:ln>
            <a:noFill/>
          </a:ln>
        </p:spPr>
      </p:pic>
    </p:spTree>
    <p:extLst>
      <p:ext uri="{BB962C8B-B14F-4D97-AF65-F5344CB8AC3E}">
        <p14:creationId xmlns:p14="http://schemas.microsoft.com/office/powerpoint/2010/main" val="906659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8"/>
        <p:cNvGrpSpPr/>
        <p:nvPr/>
      </p:nvGrpSpPr>
      <p:grpSpPr>
        <a:xfrm>
          <a:off x="0" y="0"/>
          <a:ext cx="0" cy="0"/>
          <a:chOff x="0" y="0"/>
          <a:chExt cx="0" cy="0"/>
        </a:xfrm>
      </p:grpSpPr>
      <p:sp>
        <p:nvSpPr>
          <p:cNvPr id="1379" name="Google Shape;1379;p9"/>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380" name="Google Shape;1380;p9"/>
          <p:cNvPicPr preferRelativeResize="0"/>
          <p:nvPr/>
        </p:nvPicPr>
        <p:blipFill>
          <a:blip r:embed="rId3">
            <a:alphaModFix/>
          </a:blip>
          <a:stretch>
            <a:fillRect/>
          </a:stretch>
        </p:blipFill>
        <p:spPr>
          <a:xfrm>
            <a:off x="414925" y="431300"/>
            <a:ext cx="7476699" cy="3498100"/>
          </a:xfrm>
          <a:prstGeom prst="rect">
            <a:avLst/>
          </a:prstGeom>
          <a:noFill/>
          <a:ln>
            <a:noFill/>
          </a:ln>
        </p:spPr>
      </p:pic>
    </p:spTree>
    <p:extLst>
      <p:ext uri="{BB962C8B-B14F-4D97-AF65-F5344CB8AC3E}">
        <p14:creationId xmlns:p14="http://schemas.microsoft.com/office/powerpoint/2010/main" val="4122234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4"/>
        <p:cNvGrpSpPr/>
        <p:nvPr/>
      </p:nvGrpSpPr>
      <p:grpSpPr>
        <a:xfrm>
          <a:off x="0" y="0"/>
          <a:ext cx="0" cy="0"/>
          <a:chOff x="0" y="0"/>
          <a:chExt cx="0" cy="0"/>
        </a:xfrm>
      </p:grpSpPr>
      <p:sp>
        <p:nvSpPr>
          <p:cNvPr id="1385" name="Google Shape;1385;p10"/>
          <p:cNvSpPr txBox="1">
            <a:spLocks noGrp="1"/>
          </p:cNvSpPr>
          <p:nvPr>
            <p:ph type="title"/>
          </p:nvPr>
        </p:nvSpPr>
        <p:spPr>
          <a:xfrm>
            <a:off x="389924" y="297134"/>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500" b="1">
                <a:solidFill>
                  <a:srgbClr val="0070C0"/>
                </a:solidFill>
                <a:latin typeface="Calibri"/>
                <a:ea typeface="Calibri"/>
                <a:cs typeface="Calibri"/>
                <a:sym typeface="Calibri"/>
              </a:rPr>
              <a:t>Test Configuration of Exception codes</a:t>
            </a:r>
            <a:endParaRPr sz="1500" b="1">
              <a:solidFill>
                <a:srgbClr val="0070C0"/>
              </a:solidFill>
              <a:latin typeface="Calibri"/>
              <a:ea typeface="Calibri"/>
              <a:cs typeface="Calibri"/>
              <a:sym typeface="Calibri"/>
            </a:endParaRPr>
          </a:p>
        </p:txBody>
      </p:sp>
      <p:sp>
        <p:nvSpPr>
          <p:cNvPr id="1386" name="Google Shape;1386;p10"/>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387" name="Google Shape;1387;p10"/>
          <p:cNvPicPr preferRelativeResize="0"/>
          <p:nvPr/>
        </p:nvPicPr>
        <p:blipFill>
          <a:blip r:embed="rId3">
            <a:alphaModFix/>
          </a:blip>
          <a:stretch>
            <a:fillRect/>
          </a:stretch>
        </p:blipFill>
        <p:spPr>
          <a:xfrm>
            <a:off x="389925" y="830525"/>
            <a:ext cx="4105500" cy="2971800"/>
          </a:xfrm>
          <a:prstGeom prst="rect">
            <a:avLst/>
          </a:prstGeom>
          <a:noFill/>
          <a:ln>
            <a:noFill/>
          </a:ln>
        </p:spPr>
      </p:pic>
      <p:pic>
        <p:nvPicPr>
          <p:cNvPr id="1388" name="Google Shape;1388;p10"/>
          <p:cNvPicPr preferRelativeResize="0"/>
          <p:nvPr/>
        </p:nvPicPr>
        <p:blipFill>
          <a:blip r:embed="rId4">
            <a:alphaModFix/>
          </a:blip>
          <a:stretch>
            <a:fillRect/>
          </a:stretch>
        </p:blipFill>
        <p:spPr>
          <a:xfrm>
            <a:off x="4706550" y="830525"/>
            <a:ext cx="3912975" cy="2971800"/>
          </a:xfrm>
          <a:prstGeom prst="rect">
            <a:avLst/>
          </a:prstGeom>
          <a:noFill/>
          <a:ln>
            <a:noFill/>
          </a:ln>
        </p:spPr>
      </p:pic>
    </p:spTree>
    <p:extLst>
      <p:ext uri="{BB962C8B-B14F-4D97-AF65-F5344CB8AC3E}">
        <p14:creationId xmlns:p14="http://schemas.microsoft.com/office/powerpoint/2010/main" val="2121064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2"/>
        <p:cNvGrpSpPr/>
        <p:nvPr/>
      </p:nvGrpSpPr>
      <p:grpSpPr>
        <a:xfrm>
          <a:off x="0" y="0"/>
          <a:ext cx="0" cy="0"/>
          <a:chOff x="0" y="0"/>
          <a:chExt cx="0" cy="0"/>
        </a:xfrm>
      </p:grpSpPr>
      <p:pic>
        <p:nvPicPr>
          <p:cNvPr id="1393" name="Google Shape;1393;p12"/>
          <p:cNvPicPr preferRelativeResize="0"/>
          <p:nvPr/>
        </p:nvPicPr>
        <p:blipFill>
          <a:blip r:embed="rId3">
            <a:alphaModFix/>
          </a:blip>
          <a:stretch>
            <a:fillRect/>
          </a:stretch>
        </p:blipFill>
        <p:spPr>
          <a:xfrm>
            <a:off x="406700" y="562600"/>
            <a:ext cx="7550550" cy="3448850"/>
          </a:xfrm>
          <a:prstGeom prst="rect">
            <a:avLst/>
          </a:prstGeom>
          <a:noFill/>
          <a:ln>
            <a:noFill/>
          </a:ln>
        </p:spPr>
      </p:pic>
    </p:spTree>
    <p:extLst>
      <p:ext uri="{BB962C8B-B14F-4D97-AF65-F5344CB8AC3E}">
        <p14:creationId xmlns:p14="http://schemas.microsoft.com/office/powerpoint/2010/main" val="3614025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7"/>
        <p:cNvGrpSpPr/>
        <p:nvPr/>
      </p:nvGrpSpPr>
      <p:grpSpPr>
        <a:xfrm>
          <a:off x="0" y="0"/>
          <a:ext cx="0" cy="0"/>
          <a:chOff x="0" y="0"/>
          <a:chExt cx="0" cy="0"/>
        </a:xfrm>
      </p:grpSpPr>
      <p:sp>
        <p:nvSpPr>
          <p:cNvPr id="1398" name="Google Shape;1398;p13"/>
          <p:cNvSpPr txBox="1">
            <a:spLocks noGrp="1"/>
          </p:cNvSpPr>
          <p:nvPr>
            <p:ph type="title"/>
          </p:nvPr>
        </p:nvSpPr>
        <p:spPr>
          <a:xfrm>
            <a:off x="254300" y="238800"/>
            <a:ext cx="8520600" cy="572700"/>
          </a:xfrm>
          <a:prstGeom prst="rect">
            <a:avLst/>
          </a:prstGeom>
          <a:noFill/>
          <a:ln>
            <a:noFill/>
          </a:ln>
        </p:spPr>
        <p:txBody>
          <a:bodyPr spcFirstLastPara="1" wrap="square" lIns="0" tIns="45700" rIns="0" bIns="45700" anchor="ctr" anchorCtr="0">
            <a:normAutofit/>
          </a:bodyPr>
          <a:lstStyle/>
          <a:p>
            <a:pPr marL="0" lvl="0" indent="0" algn="l" rtl="0">
              <a:lnSpc>
                <a:spcPct val="100000"/>
              </a:lnSpc>
              <a:spcBef>
                <a:spcPts val="0"/>
              </a:spcBef>
              <a:spcAft>
                <a:spcPts val="0"/>
              </a:spcAft>
              <a:buSzPts val="2700"/>
              <a:buNone/>
            </a:pPr>
            <a:r>
              <a:rPr lang="en" sz="1600">
                <a:latin typeface="Calibri"/>
                <a:ea typeface="Calibri"/>
                <a:cs typeface="Calibri"/>
                <a:sym typeface="Calibri"/>
              </a:rPr>
              <a:t>System should show Exception codes as shown in below pic.</a:t>
            </a:r>
            <a:endParaRPr sz="1600">
              <a:latin typeface="Calibri"/>
              <a:ea typeface="Calibri"/>
              <a:cs typeface="Calibri"/>
              <a:sym typeface="Calibri"/>
            </a:endParaRPr>
          </a:p>
        </p:txBody>
      </p:sp>
      <p:pic>
        <p:nvPicPr>
          <p:cNvPr id="1399" name="Google Shape;1399;p13"/>
          <p:cNvPicPr preferRelativeResize="0"/>
          <p:nvPr/>
        </p:nvPicPr>
        <p:blipFill>
          <a:blip r:embed="rId3">
            <a:alphaModFix/>
          </a:blip>
          <a:stretch>
            <a:fillRect/>
          </a:stretch>
        </p:blipFill>
        <p:spPr>
          <a:xfrm>
            <a:off x="254300" y="811500"/>
            <a:ext cx="7288025" cy="2826050"/>
          </a:xfrm>
          <a:prstGeom prst="rect">
            <a:avLst/>
          </a:prstGeom>
          <a:noFill/>
          <a:ln>
            <a:noFill/>
          </a:ln>
        </p:spPr>
      </p:pic>
    </p:spTree>
    <p:extLst>
      <p:ext uri="{BB962C8B-B14F-4D97-AF65-F5344CB8AC3E}">
        <p14:creationId xmlns:p14="http://schemas.microsoft.com/office/powerpoint/2010/main" val="3623668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3"/>
        <p:cNvGrpSpPr/>
        <p:nvPr/>
      </p:nvGrpSpPr>
      <p:grpSpPr>
        <a:xfrm>
          <a:off x="0" y="0"/>
          <a:ext cx="0" cy="0"/>
          <a:chOff x="0" y="0"/>
          <a:chExt cx="0" cy="0"/>
        </a:xfrm>
      </p:grpSpPr>
      <p:sp>
        <p:nvSpPr>
          <p:cNvPr id="1404" name="Google Shape;1404;p14"/>
          <p:cNvSpPr txBox="1">
            <a:spLocks noGrp="1"/>
          </p:cNvSpPr>
          <p:nvPr>
            <p:ph type="title"/>
          </p:nvPr>
        </p:nvSpPr>
        <p:spPr>
          <a:xfrm>
            <a:off x="311700" y="305550"/>
            <a:ext cx="8520600" cy="572700"/>
          </a:xfrm>
          <a:prstGeom prst="rect">
            <a:avLst/>
          </a:prstGeom>
          <a:noFill/>
          <a:ln>
            <a:noFill/>
          </a:ln>
        </p:spPr>
        <p:txBody>
          <a:bodyPr spcFirstLastPara="1" wrap="square" lIns="0" tIns="45700" rIns="0" bIns="45700" anchor="ctr" anchorCtr="0">
            <a:normAutofit/>
          </a:bodyPr>
          <a:lstStyle/>
          <a:p>
            <a:pPr marL="0" lvl="0" indent="0" algn="l" rtl="0">
              <a:lnSpc>
                <a:spcPct val="100000"/>
              </a:lnSpc>
              <a:spcBef>
                <a:spcPts val="0"/>
              </a:spcBef>
              <a:spcAft>
                <a:spcPts val="0"/>
              </a:spcAft>
              <a:buSzPts val="3000"/>
              <a:buNone/>
            </a:pPr>
            <a:r>
              <a:rPr lang="en" sz="2000" b="1">
                <a:solidFill>
                  <a:srgbClr val="0070C0"/>
                </a:solidFill>
              </a:rPr>
              <a:t>Test Case</a:t>
            </a:r>
            <a:endParaRPr sz="2000" b="1">
              <a:solidFill>
                <a:srgbClr val="0070C0"/>
              </a:solidFill>
            </a:endParaRPr>
          </a:p>
        </p:txBody>
      </p:sp>
      <p:sp>
        <p:nvSpPr>
          <p:cNvPr id="1405" name="Google Shape;1405;p14"/>
          <p:cNvSpPr txBox="1">
            <a:spLocks noGrp="1"/>
          </p:cNvSpPr>
          <p:nvPr>
            <p:ph type="body" idx="1"/>
          </p:nvPr>
        </p:nvSpPr>
        <p:spPr>
          <a:xfrm>
            <a:off x="311700" y="844600"/>
            <a:ext cx="8520600" cy="670200"/>
          </a:xfrm>
          <a:prstGeom prst="rect">
            <a:avLst/>
          </a:prstGeom>
          <a:noFill/>
          <a:ln>
            <a:noFill/>
          </a:ln>
        </p:spPr>
        <p:txBody>
          <a:bodyPr spcFirstLastPara="1" wrap="square" lIns="0" tIns="45700" rIns="0" bIns="45700" anchor="t" anchorCtr="0">
            <a:noAutofit/>
          </a:bodyPr>
          <a:lstStyle/>
          <a:p>
            <a:pPr marL="0" lvl="0" indent="0" algn="l" rtl="0">
              <a:lnSpc>
                <a:spcPct val="80000"/>
              </a:lnSpc>
              <a:spcBef>
                <a:spcPts val="500"/>
              </a:spcBef>
              <a:spcAft>
                <a:spcPts val="0"/>
              </a:spcAft>
              <a:buSzPts val="2700"/>
              <a:buNone/>
            </a:pPr>
            <a:r>
              <a:rPr lang="en" sz="1600">
                <a:latin typeface="Calibri"/>
                <a:ea typeface="Calibri"/>
                <a:cs typeface="Calibri"/>
                <a:sym typeface="Calibri"/>
              </a:rPr>
              <a:t>Create Putaway WT &gt;&gt; Confirm in foreground</a:t>
            </a:r>
            <a:endParaRPr sz="1600">
              <a:latin typeface="Calibri"/>
              <a:ea typeface="Calibri"/>
              <a:cs typeface="Calibri"/>
              <a:sym typeface="Calibri"/>
            </a:endParaRPr>
          </a:p>
        </p:txBody>
      </p:sp>
      <p:pic>
        <p:nvPicPr>
          <p:cNvPr id="1406" name="Google Shape;1406;p14"/>
          <p:cNvPicPr preferRelativeResize="0"/>
          <p:nvPr/>
        </p:nvPicPr>
        <p:blipFill>
          <a:blip r:embed="rId3">
            <a:alphaModFix/>
          </a:blip>
          <a:stretch>
            <a:fillRect/>
          </a:stretch>
        </p:blipFill>
        <p:spPr>
          <a:xfrm>
            <a:off x="311700" y="1281125"/>
            <a:ext cx="7415850" cy="2664675"/>
          </a:xfrm>
          <a:prstGeom prst="rect">
            <a:avLst/>
          </a:prstGeom>
          <a:noFill/>
          <a:ln>
            <a:noFill/>
          </a:ln>
        </p:spPr>
      </p:pic>
    </p:spTree>
    <p:extLst>
      <p:ext uri="{BB962C8B-B14F-4D97-AF65-F5344CB8AC3E}">
        <p14:creationId xmlns:p14="http://schemas.microsoft.com/office/powerpoint/2010/main" val="413616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0"/>
        <p:cNvGrpSpPr/>
        <p:nvPr/>
      </p:nvGrpSpPr>
      <p:grpSpPr>
        <a:xfrm>
          <a:off x="0" y="0"/>
          <a:ext cx="0" cy="0"/>
          <a:chOff x="0" y="0"/>
          <a:chExt cx="0" cy="0"/>
        </a:xfrm>
      </p:grpSpPr>
      <p:sp>
        <p:nvSpPr>
          <p:cNvPr id="1411" name="Google Shape;1411;p15"/>
          <p:cNvSpPr txBox="1">
            <a:spLocks noGrp="1"/>
          </p:cNvSpPr>
          <p:nvPr>
            <p:ph type="title"/>
          </p:nvPr>
        </p:nvSpPr>
        <p:spPr>
          <a:xfrm>
            <a:off x="214899" y="303134"/>
            <a:ext cx="8229600" cy="5334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70C0"/>
              </a:buClr>
              <a:buSzPts val="2100"/>
              <a:buFont typeface="Quattrocento Sans"/>
              <a:buNone/>
            </a:pPr>
            <a:r>
              <a:rPr lang="en" sz="1600">
                <a:latin typeface="Calibri"/>
                <a:ea typeface="Calibri"/>
                <a:cs typeface="Calibri"/>
                <a:sym typeface="Calibri"/>
              </a:rPr>
              <a:t>Change the destination Bin &amp; Enter exception code - CHBD</a:t>
            </a:r>
            <a:endParaRPr sz="1600">
              <a:latin typeface="Calibri"/>
              <a:ea typeface="Calibri"/>
              <a:cs typeface="Calibri"/>
              <a:sym typeface="Calibri"/>
            </a:endParaRPr>
          </a:p>
          <a:p>
            <a:pPr marL="0" marR="0" lvl="0" indent="0" algn="l" rtl="0">
              <a:lnSpc>
                <a:spcPct val="100000"/>
              </a:lnSpc>
              <a:spcBef>
                <a:spcPts val="0"/>
              </a:spcBef>
              <a:spcAft>
                <a:spcPts val="0"/>
              </a:spcAft>
              <a:buClr>
                <a:srgbClr val="0070C0"/>
              </a:buClr>
              <a:buSzPts val="2100"/>
              <a:buFont typeface="Quattrocento Sans"/>
              <a:buNone/>
            </a:pPr>
            <a:endParaRPr sz="1600">
              <a:latin typeface="Calibri"/>
              <a:ea typeface="Calibri"/>
              <a:cs typeface="Calibri"/>
              <a:sym typeface="Calibri"/>
            </a:endParaRPr>
          </a:p>
        </p:txBody>
      </p:sp>
      <p:sp>
        <p:nvSpPr>
          <p:cNvPr id="1412" name="Google Shape;1412;p1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413" name="Google Shape;1413;p15"/>
          <p:cNvPicPr preferRelativeResize="0"/>
          <p:nvPr/>
        </p:nvPicPr>
        <p:blipFill>
          <a:blip r:embed="rId3">
            <a:alphaModFix/>
          </a:blip>
          <a:stretch>
            <a:fillRect/>
          </a:stretch>
        </p:blipFill>
        <p:spPr>
          <a:xfrm>
            <a:off x="214900" y="677200"/>
            <a:ext cx="7389600" cy="2619375"/>
          </a:xfrm>
          <a:prstGeom prst="rect">
            <a:avLst/>
          </a:prstGeom>
          <a:noFill/>
          <a:ln>
            <a:noFill/>
          </a:ln>
        </p:spPr>
      </p:pic>
      <p:sp>
        <p:nvSpPr>
          <p:cNvPr id="1414" name="Google Shape;1414;p15"/>
          <p:cNvSpPr txBox="1"/>
          <p:nvPr/>
        </p:nvSpPr>
        <p:spPr>
          <a:xfrm>
            <a:off x="214900" y="3368125"/>
            <a:ext cx="3000000" cy="656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a:solidFill>
                  <a:schemeClr val="dk1"/>
                </a:solidFill>
                <a:latin typeface="Calibri"/>
                <a:ea typeface="Calibri"/>
                <a:cs typeface="Calibri"/>
                <a:sym typeface="Calibri"/>
              </a:rPr>
              <a:t>Confirm the WT. </a:t>
            </a:r>
            <a:endParaRPr sz="1200">
              <a:solidFill>
                <a:schemeClr val="dk1"/>
              </a:solidFill>
              <a:latin typeface="Calibri"/>
              <a:ea typeface="Calibri"/>
              <a:cs typeface="Calibri"/>
              <a:sym typeface="Calibri"/>
            </a:endParaRPr>
          </a:p>
          <a:p>
            <a:pPr marL="0" lvl="0" indent="0" algn="l" rtl="0">
              <a:lnSpc>
                <a:spcPct val="100000"/>
              </a:lnSpc>
              <a:spcBef>
                <a:spcPts val="800"/>
              </a:spcBef>
              <a:spcAft>
                <a:spcPts val="800"/>
              </a:spcAft>
              <a:buNone/>
            </a:pPr>
            <a:r>
              <a:rPr lang="en" sz="1200">
                <a:solidFill>
                  <a:schemeClr val="dk1"/>
                </a:solidFill>
                <a:latin typeface="Calibri"/>
                <a:ea typeface="Calibri"/>
                <a:cs typeface="Calibri"/>
                <a:sym typeface="Calibri"/>
              </a:rPr>
              <a:t>It's Done!</a:t>
            </a:r>
            <a:endParaRPr sz="1200"/>
          </a:p>
        </p:txBody>
      </p:sp>
    </p:spTree>
    <p:extLst>
      <p:ext uri="{BB962C8B-B14F-4D97-AF65-F5344CB8AC3E}">
        <p14:creationId xmlns:p14="http://schemas.microsoft.com/office/powerpoint/2010/main" val="537583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cxnSp>
        <p:nvCxnSpPr>
          <p:cNvPr id="1535" name="Google Shape;1535;p28"/>
          <p:cNvCxnSpPr/>
          <p:nvPr/>
        </p:nvCxnSpPr>
        <p:spPr>
          <a:xfrm>
            <a:off x="925645" y="3327834"/>
            <a:ext cx="7292709" cy="0"/>
          </a:xfrm>
          <a:prstGeom prst="straightConnector1">
            <a:avLst/>
          </a:prstGeom>
          <a:noFill/>
          <a:ln w="9525" cap="flat" cmpd="sng">
            <a:solidFill>
              <a:schemeClr val="accent1"/>
            </a:solidFill>
            <a:prstDash val="solid"/>
            <a:round/>
            <a:headEnd type="none" w="sm" len="sm"/>
            <a:tailEnd type="none" w="sm" len="sm"/>
          </a:ln>
        </p:spPr>
      </p:cxnSp>
      <p:pic>
        <p:nvPicPr>
          <p:cNvPr id="1536" name="Google Shape;1536;p28" descr="Photo double exposure image of business and finance"/>
          <p:cNvPicPr preferRelativeResize="0"/>
          <p:nvPr/>
        </p:nvPicPr>
        <p:blipFill rotWithShape="1">
          <a:blip r:embed="rId3">
            <a:alphaModFix/>
          </a:blip>
          <a:srcRect/>
          <a:stretch/>
        </p:blipFill>
        <p:spPr>
          <a:xfrm>
            <a:off x="-16272" y="0"/>
            <a:ext cx="9144000" cy="5426460"/>
          </a:xfrm>
          <a:prstGeom prst="rect">
            <a:avLst/>
          </a:prstGeom>
          <a:noFill/>
          <a:ln>
            <a:noFill/>
          </a:ln>
        </p:spPr>
      </p:pic>
      <p:sp>
        <p:nvSpPr>
          <p:cNvPr id="1537" name="Google Shape;1537;p28"/>
          <p:cNvSpPr/>
          <p:nvPr/>
        </p:nvSpPr>
        <p:spPr>
          <a:xfrm>
            <a:off x="-16272" y="0"/>
            <a:ext cx="9140428" cy="5426460"/>
          </a:xfrm>
          <a:prstGeom prst="rect">
            <a:avLst/>
          </a:prstGeom>
          <a:solidFill>
            <a:srgbClr val="7030A0">
              <a:alpha val="44313"/>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38" name="Google Shape;1538;p28"/>
          <p:cNvSpPr/>
          <p:nvPr/>
        </p:nvSpPr>
        <p:spPr>
          <a:xfrm>
            <a:off x="2199723" y="882960"/>
            <a:ext cx="4744554" cy="692497"/>
          </a:xfrm>
          <a:prstGeom prst="rect">
            <a:avLst/>
          </a:prstGeom>
          <a:noFill/>
          <a:ln>
            <a:noFill/>
          </a:ln>
        </p:spPr>
        <p:txBody>
          <a:bodyPr spcFirstLastPara="1" wrap="square" lIns="68575" tIns="34275" rIns="68575" bIns="34275" anchor="t" anchorCtr="0">
            <a:noAutofit/>
          </a:bodyPr>
          <a:lstStyle/>
          <a:p>
            <a:pPr algn="ctr">
              <a:buSzPts val="4100"/>
            </a:pPr>
            <a:r>
              <a:rPr lang="en" sz="4100" b="1" i="0" u="none" strike="noStrike" cap="none" dirty="0">
                <a:solidFill>
                  <a:srgbClr val="FFFFFF"/>
                </a:solidFill>
                <a:latin typeface="Arial"/>
                <a:ea typeface="Arial"/>
                <a:cs typeface="Arial"/>
                <a:sym typeface="Arial"/>
              </a:rPr>
              <a:t>End of Session</a:t>
            </a:r>
            <a:r>
              <a:rPr lang="en" sz="4100" b="1" dirty="0">
                <a:solidFill>
                  <a:srgbClr val="FFFFFF"/>
                </a:solidFill>
              </a:rPr>
              <a:t> </a:t>
            </a:r>
            <a:endParaRPr sz="4100" b="1">
              <a:solidFill>
                <a:srgbClr val="FFFFFF"/>
              </a:solidFill>
            </a:endParaRPr>
          </a:p>
          <a:p>
            <a:pPr marL="0" marR="0" lvl="0" indent="0" algn="ctr" rtl="0">
              <a:lnSpc>
                <a:spcPct val="100000"/>
              </a:lnSpc>
              <a:spcBef>
                <a:spcPts val="0"/>
              </a:spcBef>
              <a:spcAft>
                <a:spcPts val="0"/>
              </a:spcAft>
              <a:buClr>
                <a:srgbClr val="000000"/>
              </a:buClr>
              <a:buSzPts val="4100"/>
              <a:buFont typeface="Arial"/>
              <a:buNone/>
            </a:pPr>
            <a:endParaRPr sz="4100" b="1">
              <a:solidFill>
                <a:srgbClr val="FFFFFF"/>
              </a:solidFill>
            </a:endParaRPr>
          </a:p>
        </p:txBody>
      </p:sp>
      <p:pic>
        <p:nvPicPr>
          <p:cNvPr id="1539" name="Google Shape;1539;p28" descr="A picture containing symbol, font, logo, graphics&#10;&#10;Description automatically generated"/>
          <p:cNvPicPr preferRelativeResize="0"/>
          <p:nvPr/>
        </p:nvPicPr>
        <p:blipFill rotWithShape="1">
          <a:blip r:embed="rId4">
            <a:alphaModFix/>
          </a:blip>
          <a:srcRect/>
          <a:stretch/>
        </p:blipFill>
        <p:spPr>
          <a:xfrm>
            <a:off x="7867224" y="110021"/>
            <a:ext cx="1133475" cy="1119188"/>
          </a:xfrm>
          <a:prstGeom prst="rect">
            <a:avLst/>
          </a:prstGeom>
          <a:noFill/>
          <a:ln>
            <a:noFill/>
          </a:ln>
        </p:spPr>
      </p:pic>
      <p:sp>
        <p:nvSpPr>
          <p:cNvPr id="1540" name="Google Shape;1540;p28"/>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Quattrocento Sans"/>
                <a:ea typeface="Quattrocento Sans"/>
                <a:cs typeface="Quattrocento Sans"/>
                <a:sym typeface="Quattrocento Sans"/>
              </a:rPr>
              <a:t>www.anubhavtrainings.com</a:t>
            </a:r>
            <a:endParaRPr sz="12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pic>
        <p:nvPicPr>
          <p:cNvPr id="1545" name="Google Shape;1545;p29" descr="Free Vector | Flat people with question marks background"/>
          <p:cNvPicPr preferRelativeResize="0"/>
          <p:nvPr/>
        </p:nvPicPr>
        <p:blipFill rotWithShape="1">
          <a:blip r:embed="rId3">
            <a:alphaModFix/>
          </a:blip>
          <a:srcRect t="2" b="22246"/>
          <a:stretch/>
        </p:blipFill>
        <p:spPr>
          <a:xfrm>
            <a:off x="574515" y="872374"/>
            <a:ext cx="7832910" cy="3805610"/>
          </a:xfrm>
          <a:prstGeom prst="rect">
            <a:avLst/>
          </a:prstGeom>
          <a:noFill/>
          <a:ln>
            <a:noFill/>
          </a:ln>
        </p:spPr>
      </p:pic>
      <p:sp>
        <p:nvSpPr>
          <p:cNvPr id="1546" name="Google Shape;1546;p29"/>
          <p:cNvSpPr txBox="1"/>
          <p:nvPr/>
        </p:nvSpPr>
        <p:spPr>
          <a:xfrm>
            <a:off x="1546876" y="1167594"/>
            <a:ext cx="5700056" cy="4818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chemeClr val="dk1"/>
                </a:solidFill>
                <a:latin typeface="Quattrocento Sans"/>
                <a:ea typeface="Quattrocento Sans"/>
                <a:cs typeface="Quattrocento Sans"/>
                <a:sym typeface="Quattrocento Sans"/>
              </a:rPr>
              <a:t>FEEL FREE TO ASK QUESTIONS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8"/>
        <p:cNvGrpSpPr/>
        <p:nvPr/>
      </p:nvGrpSpPr>
      <p:grpSpPr>
        <a:xfrm>
          <a:off x="0" y="0"/>
          <a:ext cx="0" cy="0"/>
          <a:chOff x="0" y="0"/>
          <a:chExt cx="0" cy="0"/>
        </a:xfrm>
      </p:grpSpPr>
      <p:sp>
        <p:nvSpPr>
          <p:cNvPr id="1359" name="Google Shape;1359;p5"/>
          <p:cNvSpPr txBox="1">
            <a:spLocks noGrp="1"/>
          </p:cNvSpPr>
          <p:nvPr>
            <p:ph type="body" idx="1"/>
          </p:nvPr>
        </p:nvSpPr>
        <p:spPr>
          <a:xfrm>
            <a:off x="262500" y="802175"/>
            <a:ext cx="8736600" cy="3182700"/>
          </a:xfrm>
          <a:prstGeom prst="rect">
            <a:avLst/>
          </a:prstGeom>
          <a:noFill/>
          <a:ln>
            <a:noFill/>
          </a:ln>
        </p:spPr>
        <p:txBody>
          <a:bodyPr spcFirstLastPara="1" wrap="square" lIns="0" tIns="45700" rIns="0"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 b="1">
                <a:latin typeface="Verdana"/>
                <a:ea typeface="Verdana"/>
                <a:cs typeface="Verdana"/>
                <a:sym typeface="Verdana"/>
              </a:rPr>
              <a:t>Configuration</a:t>
            </a:r>
            <a:endParaRPr sz="1600" b="1">
              <a:latin typeface="Verdana"/>
              <a:ea typeface="Verdana"/>
              <a:cs typeface="Verdana"/>
              <a:sym typeface="Verdana"/>
            </a:endParaRPr>
          </a:p>
          <a:p>
            <a:pPr marL="0" lvl="0" indent="0" algn="l" rtl="0">
              <a:lnSpc>
                <a:spcPct val="107916"/>
              </a:lnSpc>
              <a:spcBef>
                <a:spcPts val="800"/>
              </a:spcBef>
              <a:spcAft>
                <a:spcPts val="0"/>
              </a:spcAft>
              <a:buClr>
                <a:schemeClr val="dk1"/>
              </a:buClr>
              <a:buSzPts val="1100"/>
              <a:buFont typeface="Arial"/>
              <a:buNone/>
            </a:pPr>
            <a:r>
              <a:rPr lang="en">
                <a:latin typeface="Calibri"/>
                <a:ea typeface="Calibri"/>
                <a:cs typeface="Calibri"/>
                <a:sym typeface="Calibri"/>
              </a:rPr>
              <a:t>Create Characteristics (Tcode – CT04) </a:t>
            </a:r>
            <a:endParaRPr>
              <a:latin typeface="Calibri"/>
              <a:ea typeface="Calibri"/>
              <a:cs typeface="Calibri"/>
              <a:sym typeface="Calibri"/>
            </a:endParaRPr>
          </a:p>
          <a:p>
            <a:pPr marL="457200" lvl="0" indent="-317500" algn="l" rtl="0">
              <a:lnSpc>
                <a:spcPct val="107916"/>
              </a:lnSpc>
              <a:spcBef>
                <a:spcPts val="800"/>
              </a:spcBef>
              <a:spcAft>
                <a:spcPts val="0"/>
              </a:spcAft>
              <a:buSzPts val="1400"/>
              <a:buFont typeface="Verdana"/>
              <a:buChar char="→"/>
            </a:pPr>
            <a:r>
              <a:rPr lang="en">
                <a:latin typeface="Calibri"/>
                <a:ea typeface="Calibri"/>
                <a:cs typeface="Calibri"/>
                <a:sym typeface="Calibri"/>
              </a:rPr>
              <a:t>Use </a:t>
            </a:r>
            <a:r>
              <a:rPr lang="en" b="1">
                <a:latin typeface="Calibri"/>
                <a:ea typeface="Calibri"/>
                <a:cs typeface="Calibri"/>
                <a:sym typeface="Calibri"/>
              </a:rPr>
              <a:t>Standard </a:t>
            </a:r>
            <a:r>
              <a:rPr lang="en">
                <a:latin typeface="Calibri"/>
                <a:ea typeface="Calibri"/>
                <a:cs typeface="Calibri"/>
                <a:sym typeface="Calibri"/>
              </a:rPr>
              <a:t>Characteristics for Remaining shelf life for Batch</a:t>
            </a:r>
            <a:endParaRPr>
              <a:latin typeface="Calibri"/>
              <a:ea typeface="Calibri"/>
              <a:cs typeface="Calibri"/>
              <a:sym typeface="Calibri"/>
            </a:endParaRPr>
          </a:p>
          <a:p>
            <a:pPr marL="457200" lvl="0" indent="-317500" algn="l" rtl="0">
              <a:lnSpc>
                <a:spcPct val="107916"/>
              </a:lnSpc>
              <a:spcBef>
                <a:spcPts val="0"/>
              </a:spcBef>
              <a:spcAft>
                <a:spcPts val="800"/>
              </a:spcAft>
              <a:buSzPts val="1400"/>
              <a:buFont typeface="Calibri"/>
              <a:buChar char="→"/>
            </a:pPr>
            <a:r>
              <a:rPr lang="en">
                <a:latin typeface="Calibri"/>
                <a:ea typeface="Calibri"/>
                <a:cs typeface="Calibri"/>
                <a:sym typeface="Calibri"/>
              </a:rPr>
              <a:t>LOBM_VFDAT, LOBM_RLZ &amp; LOBM_LFDAT</a:t>
            </a:r>
            <a:endParaRPr>
              <a:latin typeface="Calibri"/>
              <a:ea typeface="Calibri"/>
              <a:cs typeface="Calibri"/>
              <a:sym typeface="Calibri"/>
            </a:endParaRPr>
          </a:p>
        </p:txBody>
      </p:sp>
      <p:sp>
        <p:nvSpPr>
          <p:cNvPr id="1360" name="Google Shape;1360;p5"/>
          <p:cNvSpPr txBox="1"/>
          <p:nvPr/>
        </p:nvSpPr>
        <p:spPr>
          <a:xfrm>
            <a:off x="131250" y="294275"/>
            <a:ext cx="42558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chemeClr val="dk1"/>
              </a:buClr>
              <a:buSzPts val="1100"/>
              <a:buFont typeface="Arial"/>
              <a:buNone/>
            </a:pPr>
            <a:r>
              <a:rPr lang="en" sz="2100" b="1">
                <a:solidFill>
                  <a:srgbClr val="0070C0"/>
                </a:solidFill>
                <a:latin typeface="Calibri"/>
                <a:ea typeface="Calibri"/>
                <a:cs typeface="Calibri"/>
                <a:sym typeface="Calibri"/>
              </a:rPr>
              <a:t>Batch Management</a:t>
            </a:r>
            <a:endParaRPr sz="2100" b="1">
              <a:solidFill>
                <a:srgbClr val="0070C0"/>
              </a:solidFill>
              <a:latin typeface="Calibri"/>
              <a:ea typeface="Calibri"/>
              <a:cs typeface="Calibri"/>
              <a:sym typeface="Calibri"/>
            </a:endParaRPr>
          </a:p>
        </p:txBody>
      </p:sp>
      <p:sp>
        <p:nvSpPr>
          <p:cNvPr id="1361" name="Google Shape;1361;p5"/>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362" name="Google Shape;1362;p5"/>
          <p:cNvPicPr preferRelativeResize="0"/>
          <p:nvPr/>
        </p:nvPicPr>
        <p:blipFill>
          <a:blip r:embed="rId3">
            <a:alphaModFix/>
          </a:blip>
          <a:stretch>
            <a:fillRect/>
          </a:stretch>
        </p:blipFill>
        <p:spPr>
          <a:xfrm>
            <a:off x="697275" y="2075450"/>
            <a:ext cx="6989250" cy="2471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pic>
        <p:nvPicPr>
          <p:cNvPr id="1551" name="Google Shape;1551;p30" descr="Ahpra on Twitter: &quot;Time is running out to share your thoughts on ..."/>
          <p:cNvPicPr preferRelativeResize="0"/>
          <p:nvPr/>
        </p:nvPicPr>
        <p:blipFill rotWithShape="1">
          <a:blip r:embed="rId3">
            <a:alphaModFix/>
          </a:blip>
          <a:srcRect/>
          <a:stretch/>
        </p:blipFill>
        <p:spPr>
          <a:xfrm>
            <a:off x="627622" y="897564"/>
            <a:ext cx="7651859" cy="3488849"/>
          </a:xfrm>
          <a:prstGeom prst="rect">
            <a:avLst/>
          </a:prstGeom>
          <a:noFill/>
          <a:ln>
            <a:noFill/>
          </a:ln>
        </p:spPr>
      </p:pic>
      <p:sp>
        <p:nvSpPr>
          <p:cNvPr id="1552" name="Google Shape;1552;p30"/>
          <p:cNvSpPr txBox="1"/>
          <p:nvPr/>
        </p:nvSpPr>
        <p:spPr>
          <a:xfrm>
            <a:off x="627622" y="325039"/>
            <a:ext cx="7888754" cy="401618"/>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Clr>
                <a:srgbClr val="323F4F"/>
              </a:buClr>
              <a:buSzPts val="1800"/>
              <a:buFont typeface="Arial"/>
              <a:buNone/>
            </a:pPr>
            <a:r>
              <a:rPr lang="en" sz="2400" b="1" i="0" u="none" strike="noStrike" cap="none">
                <a:solidFill>
                  <a:schemeClr val="lt1"/>
                </a:solidFill>
                <a:latin typeface="Cambria"/>
                <a:ea typeface="Cambria"/>
                <a:cs typeface="Cambria"/>
                <a:sym typeface="Cambria"/>
              </a:rPr>
              <a:t>Feedback</a:t>
            </a:r>
            <a:endParaRPr sz="2400" b="0" i="0" u="none" strike="noStrike" cap="none">
              <a:solidFill>
                <a:schemeClr val="lt1"/>
              </a:solidFill>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31"/>
          <p:cNvSpPr/>
          <p:nvPr/>
        </p:nvSpPr>
        <p:spPr>
          <a:xfrm>
            <a:off x="1069791" y="574746"/>
            <a:ext cx="7199990" cy="4925529"/>
          </a:xfrm>
          <a:custGeom>
            <a:avLst/>
            <a:gdLst/>
            <a:ahLst/>
            <a:cxnLst/>
            <a:rect l="l" t="t" r="r" b="b"/>
            <a:pathLst>
              <a:path w="3690" h="2524" extrusionOk="0">
                <a:moveTo>
                  <a:pt x="3690" y="0"/>
                </a:moveTo>
                <a:cubicBezTo>
                  <a:pt x="3218" y="1204"/>
                  <a:pt x="2191" y="1108"/>
                  <a:pt x="1488" y="982"/>
                </a:cubicBezTo>
                <a:cubicBezTo>
                  <a:pt x="688" y="838"/>
                  <a:pt x="333" y="1039"/>
                  <a:pt x="172" y="1350"/>
                </a:cubicBezTo>
                <a:cubicBezTo>
                  <a:pt x="0" y="1682"/>
                  <a:pt x="188" y="1938"/>
                  <a:pt x="564" y="2178"/>
                </a:cubicBezTo>
                <a:cubicBezTo>
                  <a:pt x="719" y="2277"/>
                  <a:pt x="780" y="2404"/>
                  <a:pt x="795" y="2524"/>
                </a:cubicBezTo>
                <a:cubicBezTo>
                  <a:pt x="3690" y="2524"/>
                  <a:pt x="3690" y="2524"/>
                  <a:pt x="3690" y="2524"/>
                </a:cubicBezTo>
                <a:lnTo>
                  <a:pt x="3690" y="0"/>
                </a:lnTo>
                <a:close/>
              </a:path>
            </a:pathLst>
          </a:custGeom>
          <a:solidFill>
            <a:schemeClr val="dk1">
              <a:alpha val="54509"/>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8" name="Google Shape;1558;p31"/>
          <p:cNvSpPr/>
          <p:nvPr/>
        </p:nvSpPr>
        <p:spPr>
          <a:xfrm>
            <a:off x="640247" y="-7144"/>
            <a:ext cx="2190886" cy="5155649"/>
          </a:xfrm>
          <a:custGeom>
            <a:avLst/>
            <a:gdLst/>
            <a:ahLst/>
            <a:cxnLst/>
            <a:rect l="l" t="t" r="r" b="b"/>
            <a:pathLst>
              <a:path w="1123" h="2642" extrusionOk="0">
                <a:moveTo>
                  <a:pt x="0" y="2642"/>
                </a:moveTo>
                <a:cubicBezTo>
                  <a:pt x="856" y="2642"/>
                  <a:pt x="856" y="2642"/>
                  <a:pt x="856" y="2642"/>
                </a:cubicBezTo>
                <a:cubicBezTo>
                  <a:pt x="589" y="2537"/>
                  <a:pt x="394" y="2282"/>
                  <a:pt x="360" y="1964"/>
                </a:cubicBezTo>
                <a:cubicBezTo>
                  <a:pt x="308" y="1472"/>
                  <a:pt x="932" y="1172"/>
                  <a:pt x="1044" y="748"/>
                </a:cubicBezTo>
                <a:cubicBezTo>
                  <a:pt x="1123" y="449"/>
                  <a:pt x="1025" y="151"/>
                  <a:pt x="961" y="0"/>
                </a:cubicBezTo>
                <a:cubicBezTo>
                  <a:pt x="0" y="0"/>
                  <a:pt x="0" y="0"/>
                  <a:pt x="0" y="0"/>
                </a:cubicBezTo>
                <a:lnTo>
                  <a:pt x="0" y="2642"/>
                </a:lnTo>
                <a:close/>
              </a:path>
            </a:pathLst>
          </a:custGeom>
          <a:solidFill>
            <a:schemeClr val="dk1">
              <a:alpha val="26274"/>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59" name="Google Shape;1559;p31"/>
          <p:cNvSpPr/>
          <p:nvPr/>
        </p:nvSpPr>
        <p:spPr>
          <a:xfrm>
            <a:off x="3429820" y="134156"/>
            <a:ext cx="5223138" cy="2144466"/>
          </a:xfrm>
          <a:custGeom>
            <a:avLst/>
            <a:gdLst/>
            <a:ahLst/>
            <a:cxnLst/>
            <a:rect l="l" t="t" r="r" b="b"/>
            <a:pathLst>
              <a:path w="2721" h="811" extrusionOk="0">
                <a:moveTo>
                  <a:pt x="918" y="744"/>
                </a:moveTo>
                <a:cubicBezTo>
                  <a:pt x="1703" y="811"/>
                  <a:pt x="2448" y="238"/>
                  <a:pt x="2721" y="0"/>
                </a:cubicBezTo>
                <a:cubicBezTo>
                  <a:pt x="0" y="0"/>
                  <a:pt x="0" y="0"/>
                  <a:pt x="0" y="0"/>
                </a:cubicBezTo>
                <a:cubicBezTo>
                  <a:pt x="85" y="213"/>
                  <a:pt x="337" y="695"/>
                  <a:pt x="918" y="744"/>
                </a:cubicBezTo>
                <a:close/>
              </a:path>
            </a:pathLst>
          </a:custGeom>
          <a:solidFill>
            <a:schemeClr val="dk1">
              <a:alpha val="38431"/>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60" name="Google Shape;1560;p31"/>
          <p:cNvSpPr/>
          <p:nvPr/>
        </p:nvSpPr>
        <p:spPr>
          <a:xfrm>
            <a:off x="3180558" y="783970"/>
            <a:ext cx="2782883" cy="3461966"/>
          </a:xfrm>
          <a:prstGeom prst="rect">
            <a:avLst/>
          </a:prstGeom>
          <a:noFill/>
          <a:ln w="508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561" name="Google Shape;1561;p31"/>
          <p:cNvGrpSpPr/>
          <p:nvPr/>
        </p:nvGrpSpPr>
        <p:grpSpPr>
          <a:xfrm>
            <a:off x="2000675" y="1148911"/>
            <a:ext cx="5142649" cy="2178634"/>
            <a:chOff x="2666872" y="2053355"/>
            <a:chExt cx="6855080" cy="2904846"/>
          </a:xfrm>
        </p:grpSpPr>
        <p:sp>
          <p:nvSpPr>
            <p:cNvPr id="1562" name="Google Shape;1562;p31"/>
            <p:cNvSpPr txBox="1"/>
            <p:nvPr/>
          </p:nvSpPr>
          <p:spPr>
            <a:xfrm>
              <a:off x="2666872" y="2053355"/>
              <a:ext cx="6855080" cy="147747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THANK</a:t>
              </a:r>
              <a:endParaRPr sz="1100" b="0" i="0" u="none" strike="noStrike" cap="none">
                <a:solidFill>
                  <a:srgbClr val="000000"/>
                </a:solidFill>
                <a:latin typeface="Arial"/>
                <a:ea typeface="Arial"/>
                <a:cs typeface="Arial"/>
                <a:sym typeface="Arial"/>
              </a:endParaRPr>
            </a:p>
          </p:txBody>
        </p:sp>
        <p:sp>
          <p:nvSpPr>
            <p:cNvPr id="1563" name="Google Shape;1563;p31"/>
            <p:cNvSpPr txBox="1"/>
            <p:nvPr/>
          </p:nvSpPr>
          <p:spPr>
            <a:xfrm>
              <a:off x="2666872" y="3435445"/>
              <a:ext cx="6855080" cy="1522756"/>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400"/>
                <a:buFont typeface="Arial"/>
                <a:buNone/>
              </a:pPr>
              <a:r>
                <a:rPr lang="en" sz="10400" b="0" i="0" u="none" strike="noStrike" cap="none">
                  <a:solidFill>
                    <a:schemeClr val="lt1"/>
                  </a:solidFill>
                  <a:latin typeface="Quattrocento Sans"/>
                  <a:ea typeface="Quattrocento Sans"/>
                  <a:cs typeface="Quattrocento Sans"/>
                  <a:sym typeface="Quattrocento Sans"/>
                </a:rPr>
                <a:t>YOU</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32"/>
          <p:cNvSpPr txBox="1"/>
          <p:nvPr/>
        </p:nvSpPr>
        <p:spPr>
          <a:xfrm>
            <a:off x="952655" y="296035"/>
            <a:ext cx="6987217" cy="40719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Corben"/>
                <a:ea typeface="Corben"/>
                <a:cs typeface="Corben"/>
                <a:sym typeface="Corben"/>
              </a:rPr>
              <a:t>More from AnubhavTrainings.com</a:t>
            </a:r>
            <a:endParaRPr sz="1100" b="0" i="0" u="none" strike="noStrike" cap="none">
              <a:solidFill>
                <a:srgbClr val="000000"/>
              </a:solidFill>
              <a:latin typeface="Arial"/>
              <a:ea typeface="Arial"/>
              <a:cs typeface="Arial"/>
              <a:sym typeface="Arial"/>
            </a:endParaRPr>
          </a:p>
        </p:txBody>
      </p:sp>
      <p:pic>
        <p:nvPicPr>
          <p:cNvPr id="1569" name="Google Shape;1569;p32">
            <a:hlinkClick r:id="rId3"/>
          </p:cNvPr>
          <p:cNvPicPr preferRelativeResize="0"/>
          <p:nvPr/>
        </p:nvPicPr>
        <p:blipFill rotWithShape="1">
          <a:blip r:embed="rId4">
            <a:alphaModFix/>
          </a:blip>
          <a:srcRect/>
          <a:stretch/>
        </p:blipFill>
        <p:spPr>
          <a:xfrm>
            <a:off x="4014854" y="860041"/>
            <a:ext cx="4338551" cy="2614900"/>
          </a:xfrm>
          <a:prstGeom prst="rect">
            <a:avLst/>
          </a:prstGeom>
          <a:noFill/>
          <a:ln>
            <a:noFill/>
          </a:ln>
        </p:spPr>
      </p:pic>
      <p:pic>
        <p:nvPicPr>
          <p:cNvPr id="1570" name="Google Shape;1570;p32">
            <a:hlinkClick r:id="rId5"/>
          </p:cNvPr>
          <p:cNvPicPr preferRelativeResize="0"/>
          <p:nvPr/>
        </p:nvPicPr>
        <p:blipFill rotWithShape="1">
          <a:blip r:embed="rId6">
            <a:alphaModFix/>
          </a:blip>
          <a:srcRect/>
          <a:stretch/>
        </p:blipFill>
        <p:spPr>
          <a:xfrm>
            <a:off x="154887" y="885860"/>
            <a:ext cx="4693932" cy="2547459"/>
          </a:xfrm>
          <a:prstGeom prst="rect">
            <a:avLst/>
          </a:prstGeom>
          <a:noFill/>
          <a:ln>
            <a:noFill/>
          </a:ln>
        </p:spPr>
      </p:pic>
      <p:pic>
        <p:nvPicPr>
          <p:cNvPr id="1571" name="Google Shape;1571;p32">
            <a:hlinkClick r:id="rId7"/>
          </p:cNvPr>
          <p:cNvPicPr preferRelativeResize="0"/>
          <p:nvPr/>
        </p:nvPicPr>
        <p:blipFill rotWithShape="1">
          <a:blip r:embed="rId8">
            <a:alphaModFix/>
          </a:blip>
          <a:srcRect/>
          <a:stretch/>
        </p:blipFill>
        <p:spPr>
          <a:xfrm>
            <a:off x="4014854" y="2262133"/>
            <a:ext cx="4338551" cy="2680713"/>
          </a:xfrm>
          <a:prstGeom prst="rect">
            <a:avLst/>
          </a:prstGeom>
          <a:noFill/>
          <a:ln>
            <a:noFill/>
          </a:ln>
        </p:spPr>
      </p:pic>
      <p:pic>
        <p:nvPicPr>
          <p:cNvPr id="1572" name="Google Shape;1572;p32">
            <a:hlinkClick r:id="rId9"/>
          </p:cNvPr>
          <p:cNvPicPr preferRelativeResize="0"/>
          <p:nvPr/>
        </p:nvPicPr>
        <p:blipFill rotWithShape="1">
          <a:blip r:embed="rId10">
            <a:alphaModFix/>
          </a:blip>
          <a:srcRect/>
          <a:stretch/>
        </p:blipFill>
        <p:spPr>
          <a:xfrm>
            <a:off x="100868" y="2397095"/>
            <a:ext cx="4746714" cy="26149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33"/>
          <p:cNvSpPr/>
          <p:nvPr/>
        </p:nvSpPr>
        <p:spPr>
          <a:xfrm flipH="1">
            <a:off x="2272708" y="1754585"/>
            <a:ext cx="6871288" cy="3388245"/>
          </a:xfrm>
          <a:prstGeom prst="rtTriangle">
            <a:avLst/>
          </a:prstGeom>
          <a:solidFill>
            <a:srgbClr val="18A7CD"/>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pic>
        <p:nvPicPr>
          <p:cNvPr id="1578" name="Google Shape;1578;p33" descr="A picture containing symbol, font, logo, graphics&#10;&#10;Description automatically generated"/>
          <p:cNvPicPr preferRelativeResize="0">
            <a:picLocks noGrp="1"/>
          </p:cNvPicPr>
          <p:nvPr>
            <p:ph type="pic" idx="2"/>
          </p:nvPr>
        </p:nvPicPr>
        <p:blipFill rotWithShape="1">
          <a:blip r:embed="rId3">
            <a:alphaModFix/>
          </a:blip>
          <a:srcRect t="29744" b="29744"/>
          <a:stretch/>
        </p:blipFill>
        <p:spPr>
          <a:xfrm>
            <a:off x="-1" y="670"/>
            <a:ext cx="9144000" cy="3657839"/>
          </a:xfrm>
          <a:prstGeom prst="rect">
            <a:avLst/>
          </a:prstGeom>
          <a:solidFill>
            <a:srgbClr val="F2F2F2"/>
          </a:solidFill>
          <a:ln>
            <a:noFill/>
          </a:ln>
        </p:spPr>
      </p:pic>
      <p:pic>
        <p:nvPicPr>
          <p:cNvPr id="1579" name="Google Shape;1579;p33"/>
          <p:cNvPicPr preferRelativeResize="0"/>
          <p:nvPr/>
        </p:nvPicPr>
        <p:blipFill rotWithShape="1">
          <a:blip r:embed="rId4">
            <a:alphaModFix/>
          </a:blip>
          <a:srcRect/>
          <a:stretch/>
        </p:blipFill>
        <p:spPr>
          <a:xfrm>
            <a:off x="1190" y="669"/>
            <a:ext cx="9141620" cy="3657500"/>
          </a:xfrm>
          <a:prstGeom prst="rect">
            <a:avLst/>
          </a:prstGeom>
          <a:noFill/>
          <a:ln>
            <a:noFill/>
          </a:ln>
        </p:spPr>
      </p:pic>
      <p:sp>
        <p:nvSpPr>
          <p:cNvPr id="1580" name="Google Shape;1580;p33"/>
          <p:cNvSpPr/>
          <p:nvPr/>
        </p:nvSpPr>
        <p:spPr>
          <a:xfrm>
            <a:off x="2382" y="-7046"/>
            <a:ext cx="9140428" cy="3665216"/>
          </a:xfrm>
          <a:prstGeom prst="rect">
            <a:avLst/>
          </a:prstGeom>
          <a:solidFill>
            <a:srgbClr val="7030A0">
              <a:alpha val="57254"/>
            </a:srgbClr>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81" name="Google Shape;1581;p33"/>
          <p:cNvSpPr/>
          <p:nvPr/>
        </p:nvSpPr>
        <p:spPr>
          <a:xfrm>
            <a:off x="6135262" y="2194523"/>
            <a:ext cx="2422712" cy="207695"/>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2F2F2"/>
                </a:solidFill>
                <a:latin typeface="Arial"/>
                <a:ea typeface="Arial"/>
                <a:cs typeface="Arial"/>
                <a:sym typeface="Arial"/>
              </a:rPr>
              <a:t>We build the workforce of the future.</a:t>
            </a:r>
            <a:endParaRPr sz="900" b="0" i="0" u="none" strike="noStrike" cap="none">
              <a:solidFill>
                <a:srgbClr val="F2F2F2"/>
              </a:solidFill>
              <a:latin typeface="Arial"/>
              <a:ea typeface="Arial"/>
              <a:cs typeface="Arial"/>
              <a:sym typeface="Arial"/>
            </a:endParaRPr>
          </a:p>
        </p:txBody>
      </p:sp>
      <p:sp>
        <p:nvSpPr>
          <p:cNvPr id="1582" name="Google Shape;1582;p33"/>
          <p:cNvSpPr/>
          <p:nvPr/>
        </p:nvSpPr>
        <p:spPr>
          <a:xfrm>
            <a:off x="916496"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Corporate Clients</a:t>
            </a:r>
            <a:endParaRPr sz="1800" b="0" i="0" u="none" strike="noStrike" cap="none">
              <a:solidFill>
                <a:schemeClr val="dk1"/>
              </a:solidFill>
              <a:latin typeface="Quattrocento Sans"/>
              <a:ea typeface="Quattrocento Sans"/>
              <a:cs typeface="Quattrocento Sans"/>
              <a:sym typeface="Quattrocento Sans"/>
            </a:endParaRPr>
          </a:p>
        </p:txBody>
      </p:sp>
      <p:sp>
        <p:nvSpPr>
          <p:cNvPr id="1583" name="Google Shape;1583;p33"/>
          <p:cNvSpPr/>
          <p:nvPr/>
        </p:nvSpPr>
        <p:spPr>
          <a:xfrm>
            <a:off x="2119409" y="2335392"/>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30,000+</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Trained</a:t>
            </a:r>
            <a:endParaRPr sz="1800" b="0" i="0" u="none" strike="noStrike" cap="none">
              <a:solidFill>
                <a:schemeClr val="dk1"/>
              </a:solidFill>
              <a:latin typeface="Quattrocento Sans"/>
              <a:ea typeface="Quattrocento Sans"/>
              <a:cs typeface="Quattrocento Sans"/>
              <a:sym typeface="Quattrocento Sans"/>
            </a:endParaRPr>
          </a:p>
        </p:txBody>
      </p:sp>
      <p:sp>
        <p:nvSpPr>
          <p:cNvPr id="1584" name="Google Shape;1584;p33"/>
          <p:cNvSpPr/>
          <p:nvPr/>
        </p:nvSpPr>
        <p:spPr>
          <a:xfrm>
            <a:off x="3372450" y="2333623"/>
            <a:ext cx="1351437" cy="484622"/>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25000+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Arial"/>
                <a:ea typeface="Arial"/>
                <a:cs typeface="Arial"/>
                <a:sym typeface="Arial"/>
              </a:rPr>
              <a:t>Learners Placed</a:t>
            </a:r>
            <a:endParaRPr sz="1800" b="0" i="0" u="none" strike="noStrike" cap="none">
              <a:solidFill>
                <a:schemeClr val="dk1"/>
              </a:solidFill>
              <a:latin typeface="Quattrocento Sans"/>
              <a:ea typeface="Quattrocento Sans"/>
              <a:cs typeface="Quattrocento Sans"/>
              <a:sym typeface="Quattrocento Sans"/>
            </a:endParaRPr>
          </a:p>
        </p:txBody>
      </p:sp>
      <p:pic>
        <p:nvPicPr>
          <p:cNvPr id="1585" name="Google Shape;1585;p33"/>
          <p:cNvPicPr preferRelativeResize="0"/>
          <p:nvPr/>
        </p:nvPicPr>
        <p:blipFill rotWithShape="1">
          <a:blip r:embed="rId5">
            <a:alphaModFix/>
          </a:blip>
          <a:srcRect/>
          <a:stretch/>
        </p:blipFill>
        <p:spPr>
          <a:xfrm>
            <a:off x="1337694" y="1709881"/>
            <a:ext cx="480044" cy="480044"/>
          </a:xfrm>
          <a:prstGeom prst="rect">
            <a:avLst/>
          </a:prstGeom>
          <a:noFill/>
          <a:ln>
            <a:noFill/>
          </a:ln>
        </p:spPr>
      </p:pic>
      <p:pic>
        <p:nvPicPr>
          <p:cNvPr id="1586" name="Google Shape;1586;p33"/>
          <p:cNvPicPr preferRelativeResize="0"/>
          <p:nvPr/>
        </p:nvPicPr>
        <p:blipFill rotWithShape="1">
          <a:blip r:embed="rId6">
            <a:alphaModFix/>
          </a:blip>
          <a:srcRect/>
          <a:stretch/>
        </p:blipFill>
        <p:spPr>
          <a:xfrm>
            <a:off x="2554813" y="1704574"/>
            <a:ext cx="503946" cy="503946"/>
          </a:xfrm>
          <a:prstGeom prst="rect">
            <a:avLst/>
          </a:prstGeom>
          <a:noFill/>
          <a:ln>
            <a:noFill/>
          </a:ln>
        </p:spPr>
      </p:pic>
      <p:sp>
        <p:nvSpPr>
          <p:cNvPr id="1587" name="Google Shape;1587;p33"/>
          <p:cNvSpPr/>
          <p:nvPr/>
        </p:nvSpPr>
        <p:spPr>
          <a:xfrm>
            <a:off x="474514" y="519175"/>
            <a:ext cx="4929503" cy="853857"/>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We’re committed to empower you to be</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 </a:t>
            </a:r>
            <a:r>
              <a:rPr lang="en" sz="2100" b="1" i="0" u="none" strike="noStrike" cap="none">
                <a:solidFill>
                  <a:srgbClr val="A6E9EE"/>
                </a:solidFill>
                <a:latin typeface="Arial"/>
                <a:ea typeface="Arial"/>
                <a:cs typeface="Arial"/>
                <a:sym typeface="Arial"/>
              </a:rPr>
              <a:t>#FutureReady </a:t>
            </a:r>
            <a:endParaRPr sz="1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through powerful training solutions.</a:t>
            </a:r>
            <a:endParaRPr sz="1800" b="0" i="0" u="none" strike="noStrike" cap="none">
              <a:solidFill>
                <a:schemeClr val="dk1"/>
              </a:solidFill>
              <a:latin typeface="Quattrocento Sans"/>
              <a:ea typeface="Quattrocento Sans"/>
              <a:cs typeface="Quattrocento Sans"/>
              <a:sym typeface="Quattrocento Sans"/>
            </a:endParaRPr>
          </a:p>
        </p:txBody>
      </p:sp>
      <p:sp>
        <p:nvSpPr>
          <p:cNvPr id="1588" name="Google Shape;1588;p33"/>
          <p:cNvSpPr/>
          <p:nvPr/>
        </p:nvSpPr>
        <p:spPr>
          <a:xfrm>
            <a:off x="391755" y="3914461"/>
            <a:ext cx="2926180" cy="66924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F97700"/>
                </a:solidFill>
                <a:latin typeface="Arial"/>
                <a:ea typeface="Arial"/>
                <a:cs typeface="Arial"/>
                <a:sym typeface="Arial"/>
              </a:rPr>
              <a:t>FREE WEBINARS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F97700"/>
                </a:solidFill>
                <a:latin typeface="Arial"/>
                <a:ea typeface="Arial"/>
                <a:cs typeface="Arial"/>
                <a:sym typeface="Arial"/>
              </a:rPr>
              <a:t>Sign up for free webinars with industry experts every fortnight!</a:t>
            </a:r>
            <a:endParaRPr sz="1800" b="0" i="0" u="none" strike="noStrike" cap="none">
              <a:solidFill>
                <a:schemeClr val="dk1"/>
              </a:solidFill>
              <a:latin typeface="Quattrocento Sans"/>
              <a:ea typeface="Quattrocento Sans"/>
              <a:cs typeface="Quattrocento Sans"/>
              <a:sym typeface="Quattrocento Sans"/>
            </a:endParaRPr>
          </a:p>
        </p:txBody>
      </p:sp>
      <p:pic>
        <p:nvPicPr>
          <p:cNvPr id="1589" name="Google Shape;1589;p33"/>
          <p:cNvPicPr preferRelativeResize="0"/>
          <p:nvPr/>
        </p:nvPicPr>
        <p:blipFill rotWithShape="1">
          <a:blip r:embed="rId7">
            <a:alphaModFix/>
          </a:blip>
          <a:srcRect/>
          <a:stretch/>
        </p:blipFill>
        <p:spPr>
          <a:xfrm>
            <a:off x="3714556" y="1646020"/>
            <a:ext cx="638899" cy="638899"/>
          </a:xfrm>
          <a:prstGeom prst="rect">
            <a:avLst/>
          </a:prstGeom>
          <a:noFill/>
          <a:ln>
            <a:noFill/>
          </a:ln>
        </p:spPr>
      </p:pic>
      <p:grpSp>
        <p:nvGrpSpPr>
          <p:cNvPr id="1590" name="Google Shape;1590;p33"/>
          <p:cNvGrpSpPr/>
          <p:nvPr/>
        </p:nvGrpSpPr>
        <p:grpSpPr>
          <a:xfrm>
            <a:off x="4889472" y="2526841"/>
            <a:ext cx="4209484" cy="2535645"/>
            <a:chOff x="4482563" y="4980191"/>
            <a:chExt cx="3128574" cy="1841396"/>
          </a:xfrm>
        </p:grpSpPr>
        <p:pic>
          <p:nvPicPr>
            <p:cNvPr id="1591" name="Google Shape;1591;p33"/>
            <p:cNvPicPr preferRelativeResize="0"/>
            <p:nvPr/>
          </p:nvPicPr>
          <p:blipFill rotWithShape="1">
            <a:blip r:embed="rId8">
              <a:alphaModFix/>
            </a:blip>
            <a:srcRect/>
            <a:stretch/>
          </p:blipFill>
          <p:spPr>
            <a:xfrm>
              <a:off x="4482563" y="4980191"/>
              <a:ext cx="3128574" cy="1841396"/>
            </a:xfrm>
            <a:prstGeom prst="rect">
              <a:avLst/>
            </a:prstGeom>
            <a:noFill/>
            <a:ln>
              <a:noFill/>
            </a:ln>
          </p:spPr>
        </p:pic>
        <p:pic>
          <p:nvPicPr>
            <p:cNvPr id="1592" name="Google Shape;1592;p33"/>
            <p:cNvPicPr preferRelativeResize="0"/>
            <p:nvPr/>
          </p:nvPicPr>
          <p:blipFill rotWithShape="1">
            <a:blip r:embed="rId9">
              <a:alphaModFix/>
            </a:blip>
            <a:srcRect/>
            <a:stretch/>
          </p:blipFill>
          <p:spPr>
            <a:xfrm>
              <a:off x="4906220" y="5127342"/>
              <a:ext cx="2275190" cy="1498325"/>
            </a:xfrm>
            <a:prstGeom prst="rect">
              <a:avLst/>
            </a:prstGeom>
            <a:noFill/>
            <a:ln>
              <a:noFill/>
            </a:ln>
          </p:spPr>
        </p:pic>
      </p:grpSp>
      <p:sp>
        <p:nvSpPr>
          <p:cNvPr id="1593" name="Google Shape;1593;p33"/>
          <p:cNvSpPr/>
          <p:nvPr/>
        </p:nvSpPr>
        <p:spPr>
          <a:xfrm>
            <a:off x="3370304" y="4181066"/>
            <a:ext cx="1647605" cy="410513"/>
          </a:xfrm>
          <a:prstGeom prst="rect">
            <a:avLst/>
          </a:prstGeom>
          <a:solidFill>
            <a:schemeClr val="dk2"/>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94" name="Google Shape;1594;p33"/>
          <p:cNvSpPr/>
          <p:nvPr/>
        </p:nvSpPr>
        <p:spPr>
          <a:xfrm>
            <a:off x="3300660" y="4117749"/>
            <a:ext cx="1647605" cy="410513"/>
          </a:xfrm>
          <a:prstGeom prst="rect">
            <a:avLst/>
          </a:prstGeom>
          <a:solidFill>
            <a:srgbClr val="D5DBE5"/>
          </a:solidFill>
          <a:ln>
            <a:noFill/>
          </a:ln>
        </p:spPr>
        <p:txBody>
          <a:bodyPr spcFirstLastPara="1" wrap="square" lIns="68550" tIns="34250" rIns="68550" bIns="342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1595" name="Google Shape;1595;p33"/>
          <p:cNvSpPr/>
          <p:nvPr/>
        </p:nvSpPr>
        <p:spPr>
          <a:xfrm>
            <a:off x="3603165" y="4192724"/>
            <a:ext cx="1100301" cy="27692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44546A"/>
                </a:solidFill>
                <a:latin typeface="Arial"/>
                <a:ea typeface="Arial"/>
                <a:cs typeface="Arial"/>
                <a:sym typeface="Arial"/>
              </a:rPr>
              <a:t>Enroll Now!</a:t>
            </a:r>
            <a:endParaRPr sz="1300" b="1" i="0" u="none" strike="noStrike" cap="none">
              <a:solidFill>
                <a:srgbClr val="000000"/>
              </a:solidFill>
              <a:latin typeface="Arial"/>
              <a:ea typeface="Arial"/>
              <a:cs typeface="Arial"/>
              <a:sym typeface="Arial"/>
            </a:endParaRPr>
          </a:p>
        </p:txBody>
      </p:sp>
      <p:pic>
        <p:nvPicPr>
          <p:cNvPr id="1596" name="Google Shape;1596;p33" descr="A picture containing symbol, font, logo, graphics&#10;&#10;Description automatically generated"/>
          <p:cNvPicPr preferRelativeResize="0"/>
          <p:nvPr/>
        </p:nvPicPr>
        <p:blipFill rotWithShape="1">
          <a:blip r:embed="rId3">
            <a:alphaModFix/>
          </a:blip>
          <a:srcRect/>
          <a:stretch/>
        </p:blipFill>
        <p:spPr>
          <a:xfrm>
            <a:off x="7813204" y="15574"/>
            <a:ext cx="1232521" cy="130992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4"/>
          <p:cNvSpPr/>
          <p:nvPr/>
        </p:nvSpPr>
        <p:spPr>
          <a:xfrm rot="-5400000">
            <a:off x="1455743" y="-430871"/>
            <a:ext cx="1262669" cy="3672535"/>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602" name="Google Shape;1602;p34"/>
          <p:cNvSpPr/>
          <p:nvPr/>
        </p:nvSpPr>
        <p:spPr>
          <a:xfrm>
            <a:off x="4059054" y="996959"/>
            <a:ext cx="4159545" cy="1038697"/>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FREE WEBINARS </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Sign up for free webinars with industry experts every fortnight!</a:t>
            </a:r>
            <a:endParaRPr sz="2100" b="0" i="0" u="none" strike="noStrike" cap="none">
              <a:solidFill>
                <a:schemeClr val="lt1"/>
              </a:solidFill>
              <a:latin typeface="Quattrocento Sans"/>
              <a:ea typeface="Quattrocento Sans"/>
              <a:cs typeface="Quattrocento Sans"/>
              <a:sym typeface="Quattrocento Sans"/>
            </a:endParaRPr>
          </a:p>
        </p:txBody>
      </p:sp>
      <p:sp>
        <p:nvSpPr>
          <p:cNvPr id="1603" name="Google Shape;1603;p34"/>
          <p:cNvSpPr/>
          <p:nvPr/>
        </p:nvSpPr>
        <p:spPr>
          <a:xfrm>
            <a:off x="4140084" y="2571750"/>
            <a:ext cx="3997485" cy="715532"/>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Contact us today!</a:t>
            </a:r>
            <a:endParaRPr sz="21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www.anubhavtrainings.com</a:t>
            </a:r>
            <a:endParaRPr sz="2100" b="0" i="0" u="none" strike="noStrike" cap="none">
              <a:solidFill>
                <a:schemeClr val="lt1"/>
              </a:solidFill>
              <a:latin typeface="Quattrocento Sans"/>
              <a:ea typeface="Quattrocento Sans"/>
              <a:cs typeface="Quattrocento Sans"/>
              <a:sym typeface="Quattrocento Sans"/>
            </a:endParaRPr>
          </a:p>
        </p:txBody>
      </p:sp>
      <p:sp>
        <p:nvSpPr>
          <p:cNvPr id="1604" name="Google Shape;1604;p34"/>
          <p:cNvSpPr/>
          <p:nvPr/>
        </p:nvSpPr>
        <p:spPr>
          <a:xfrm rot="-5400000">
            <a:off x="1465607" y="1086521"/>
            <a:ext cx="1350150" cy="3672536"/>
          </a:xfrm>
          <a:prstGeom prst="downArrow">
            <a:avLst>
              <a:gd name="adj1" fmla="val 50000"/>
              <a:gd name="adj2"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6"/>
        <p:cNvGrpSpPr/>
        <p:nvPr/>
      </p:nvGrpSpPr>
      <p:grpSpPr>
        <a:xfrm>
          <a:off x="0" y="0"/>
          <a:ext cx="0" cy="0"/>
          <a:chOff x="0" y="0"/>
          <a:chExt cx="0" cy="0"/>
        </a:xfrm>
      </p:grpSpPr>
      <p:sp>
        <p:nvSpPr>
          <p:cNvPr id="1367" name="Google Shape;1367;p6"/>
          <p:cNvSpPr txBox="1"/>
          <p:nvPr/>
        </p:nvSpPr>
        <p:spPr>
          <a:xfrm>
            <a:off x="196900" y="319950"/>
            <a:ext cx="6505200" cy="346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endParaRPr sz="1050">
              <a:solidFill>
                <a:srgbClr val="444444"/>
              </a:solidFill>
              <a:latin typeface="Verdana"/>
              <a:ea typeface="Verdana"/>
              <a:cs typeface="Verdana"/>
              <a:sym typeface="Verdana"/>
            </a:endParaRPr>
          </a:p>
        </p:txBody>
      </p:sp>
      <p:sp>
        <p:nvSpPr>
          <p:cNvPr id="1368" name="Google Shape;1368;p6"/>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pic>
        <p:nvPicPr>
          <p:cNvPr id="1369" name="Google Shape;1369;p6"/>
          <p:cNvPicPr preferRelativeResize="0"/>
          <p:nvPr/>
        </p:nvPicPr>
        <p:blipFill>
          <a:blip r:embed="rId3">
            <a:alphaModFix/>
          </a:blip>
          <a:stretch>
            <a:fillRect/>
          </a:stretch>
        </p:blipFill>
        <p:spPr>
          <a:xfrm>
            <a:off x="373875" y="959800"/>
            <a:ext cx="4105150" cy="3058050"/>
          </a:xfrm>
          <a:prstGeom prst="rect">
            <a:avLst/>
          </a:prstGeom>
          <a:noFill/>
          <a:ln>
            <a:noFill/>
          </a:ln>
        </p:spPr>
      </p:pic>
      <p:pic>
        <p:nvPicPr>
          <p:cNvPr id="1370" name="Google Shape;1370;p6"/>
          <p:cNvPicPr preferRelativeResize="0"/>
          <p:nvPr/>
        </p:nvPicPr>
        <p:blipFill>
          <a:blip r:embed="rId4">
            <a:alphaModFix/>
          </a:blip>
          <a:stretch>
            <a:fillRect/>
          </a:stretch>
        </p:blipFill>
        <p:spPr>
          <a:xfrm>
            <a:off x="4631425" y="959800"/>
            <a:ext cx="4105150" cy="3058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4"/>
        <p:cNvGrpSpPr/>
        <p:nvPr/>
      </p:nvGrpSpPr>
      <p:grpSpPr>
        <a:xfrm>
          <a:off x="0" y="0"/>
          <a:ext cx="0" cy="0"/>
          <a:chOff x="0" y="0"/>
          <a:chExt cx="0" cy="0"/>
        </a:xfrm>
      </p:grpSpPr>
      <p:sp>
        <p:nvSpPr>
          <p:cNvPr id="1375" name="Google Shape;1375;p8"/>
          <p:cNvSpPr txBox="1"/>
          <p:nvPr/>
        </p:nvSpPr>
        <p:spPr>
          <a:xfrm>
            <a:off x="82084" y="4733926"/>
            <a:ext cx="2895600" cy="273900"/>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76" name="Google Shape;1376;p8"/>
          <p:cNvSpPr txBox="1"/>
          <p:nvPr/>
        </p:nvSpPr>
        <p:spPr>
          <a:xfrm>
            <a:off x="418375" y="336325"/>
            <a:ext cx="78834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 b="1">
                <a:solidFill>
                  <a:srgbClr val="0070C0"/>
                </a:solidFill>
                <a:latin typeface="Calibri"/>
                <a:ea typeface="Calibri"/>
                <a:cs typeface="Calibri"/>
                <a:sym typeface="Calibri"/>
              </a:rPr>
              <a:t>Create Class (Tcode – CL01)</a:t>
            </a:r>
            <a:endParaRPr>
              <a:solidFill>
                <a:srgbClr val="0070C0"/>
              </a:solidFill>
              <a:latin typeface="Calibri"/>
              <a:ea typeface="Calibri"/>
              <a:cs typeface="Calibri"/>
              <a:sym typeface="Calibri"/>
            </a:endParaRPr>
          </a:p>
        </p:txBody>
      </p:sp>
      <p:pic>
        <p:nvPicPr>
          <p:cNvPr id="1377" name="Google Shape;1377;p8"/>
          <p:cNvPicPr preferRelativeResize="0"/>
          <p:nvPr/>
        </p:nvPicPr>
        <p:blipFill>
          <a:blip r:embed="rId3">
            <a:alphaModFix/>
          </a:blip>
          <a:stretch>
            <a:fillRect/>
          </a:stretch>
        </p:blipFill>
        <p:spPr>
          <a:xfrm>
            <a:off x="480525" y="872525"/>
            <a:ext cx="6779450" cy="297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1"/>
        <p:cNvGrpSpPr/>
        <p:nvPr/>
      </p:nvGrpSpPr>
      <p:grpSpPr>
        <a:xfrm>
          <a:off x="0" y="0"/>
          <a:ext cx="0" cy="0"/>
          <a:chOff x="0" y="0"/>
          <a:chExt cx="0" cy="0"/>
        </a:xfrm>
      </p:grpSpPr>
      <p:sp>
        <p:nvSpPr>
          <p:cNvPr id="1382" name="Google Shape;1382;p9"/>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83" name="Google Shape;1383;p9"/>
          <p:cNvSpPr txBox="1"/>
          <p:nvPr/>
        </p:nvSpPr>
        <p:spPr>
          <a:xfrm>
            <a:off x="188675" y="278900"/>
            <a:ext cx="6636600" cy="831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700" b="1">
                <a:solidFill>
                  <a:srgbClr val="0070C0"/>
                </a:solidFill>
                <a:latin typeface="Calibri"/>
                <a:ea typeface="Calibri"/>
                <a:cs typeface="Calibri"/>
                <a:sym typeface="Calibri"/>
              </a:rPr>
              <a:t>Create Sort Sequence (Tcode – CU70)</a:t>
            </a:r>
            <a:endParaRPr sz="170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700" b="1">
              <a:solidFill>
                <a:srgbClr val="0070C0"/>
              </a:solidFill>
              <a:latin typeface="Calibri"/>
              <a:ea typeface="Calibri"/>
              <a:cs typeface="Calibri"/>
              <a:sym typeface="Calibri"/>
            </a:endParaRPr>
          </a:p>
        </p:txBody>
      </p:sp>
      <p:sp>
        <p:nvSpPr>
          <p:cNvPr id="1384" name="Google Shape;1384;p9"/>
          <p:cNvSpPr txBox="1"/>
          <p:nvPr/>
        </p:nvSpPr>
        <p:spPr>
          <a:xfrm>
            <a:off x="324675" y="36967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endParaRPr/>
          </a:p>
        </p:txBody>
      </p:sp>
      <p:pic>
        <p:nvPicPr>
          <p:cNvPr id="1385" name="Google Shape;1385;p9"/>
          <p:cNvPicPr preferRelativeResize="0"/>
          <p:nvPr/>
        </p:nvPicPr>
        <p:blipFill>
          <a:blip r:embed="rId3">
            <a:alphaModFix/>
          </a:blip>
          <a:stretch>
            <a:fillRect/>
          </a:stretch>
        </p:blipFill>
        <p:spPr>
          <a:xfrm>
            <a:off x="291850" y="786800"/>
            <a:ext cx="7796650" cy="287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9"/>
        <p:cNvGrpSpPr/>
        <p:nvPr/>
      </p:nvGrpSpPr>
      <p:grpSpPr>
        <a:xfrm>
          <a:off x="0" y="0"/>
          <a:ext cx="0" cy="0"/>
          <a:chOff x="0" y="0"/>
          <a:chExt cx="0" cy="0"/>
        </a:xfrm>
      </p:grpSpPr>
      <p:sp>
        <p:nvSpPr>
          <p:cNvPr id="1390" name="Google Shape;1390;p10"/>
          <p:cNvSpPr txBox="1"/>
          <p:nvPr/>
        </p:nvSpPr>
        <p:spPr>
          <a:xfrm>
            <a:off x="82084" y="4733926"/>
            <a:ext cx="2895600" cy="273844"/>
          </a:xfrm>
          <a:prstGeom prst="rect">
            <a:avLst/>
          </a:prstGeom>
          <a:no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www.anubhavtrainings.com</a:t>
            </a:r>
            <a:endParaRPr sz="1200" b="1" i="0" u="none" strike="noStrike" cap="none">
              <a:solidFill>
                <a:schemeClr val="dk1"/>
              </a:solidFill>
              <a:latin typeface="Quattrocento Sans"/>
              <a:ea typeface="Quattrocento Sans"/>
              <a:cs typeface="Quattrocento Sans"/>
              <a:sym typeface="Quattrocento Sans"/>
            </a:endParaRPr>
          </a:p>
        </p:txBody>
      </p:sp>
      <p:sp>
        <p:nvSpPr>
          <p:cNvPr id="1391" name="Google Shape;1391;p10"/>
          <p:cNvSpPr txBox="1"/>
          <p:nvPr/>
        </p:nvSpPr>
        <p:spPr>
          <a:xfrm>
            <a:off x="295325" y="442975"/>
            <a:ext cx="47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Update Class &amp; Class type in tcode – OMS2</a:t>
            </a:r>
            <a:endParaRPr b="1">
              <a:latin typeface="Calibri"/>
              <a:ea typeface="Calibri"/>
              <a:cs typeface="Calibri"/>
              <a:sym typeface="Calibri"/>
            </a:endParaRPr>
          </a:p>
        </p:txBody>
      </p:sp>
      <p:pic>
        <p:nvPicPr>
          <p:cNvPr id="1392" name="Google Shape;1392;p10"/>
          <p:cNvPicPr preferRelativeResize="0"/>
          <p:nvPr/>
        </p:nvPicPr>
        <p:blipFill>
          <a:blip r:embed="rId3">
            <a:alphaModFix/>
          </a:blip>
          <a:stretch>
            <a:fillRect/>
          </a:stretch>
        </p:blipFill>
        <p:spPr>
          <a:xfrm>
            <a:off x="390300" y="921750"/>
            <a:ext cx="7427500" cy="292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6"/>
        <p:cNvGrpSpPr/>
        <p:nvPr/>
      </p:nvGrpSpPr>
      <p:grpSpPr>
        <a:xfrm>
          <a:off x="0" y="0"/>
          <a:ext cx="0" cy="0"/>
          <a:chOff x="0" y="0"/>
          <a:chExt cx="0" cy="0"/>
        </a:xfrm>
      </p:grpSpPr>
      <p:sp>
        <p:nvSpPr>
          <p:cNvPr id="1397" name="Google Shape;1397;p12"/>
          <p:cNvSpPr txBox="1"/>
          <p:nvPr/>
        </p:nvSpPr>
        <p:spPr>
          <a:xfrm>
            <a:off x="147650" y="311750"/>
            <a:ext cx="8441400" cy="1089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 sz="1650" b="1">
                <a:solidFill>
                  <a:srgbClr val="0070C0"/>
                </a:solidFill>
                <a:latin typeface="Calibri"/>
                <a:ea typeface="Calibri"/>
                <a:cs typeface="Calibri"/>
                <a:sym typeface="Calibri"/>
              </a:rPr>
              <a:t>Maintain Material Master with Classification data &amp; Activate Batch management at Purchasing level -</a:t>
            </a:r>
            <a:endParaRPr sz="1650" b="1">
              <a:solidFill>
                <a:srgbClr val="0070C0"/>
              </a:solidFill>
              <a:latin typeface="Calibri"/>
              <a:ea typeface="Calibri"/>
              <a:cs typeface="Calibri"/>
              <a:sym typeface="Calibri"/>
            </a:endParaRPr>
          </a:p>
          <a:p>
            <a:pPr marL="0" lvl="0" indent="0" algn="l" rtl="0">
              <a:lnSpc>
                <a:spcPct val="107916"/>
              </a:lnSpc>
              <a:spcBef>
                <a:spcPts val="800"/>
              </a:spcBef>
              <a:spcAft>
                <a:spcPts val="800"/>
              </a:spcAft>
              <a:buNone/>
            </a:pPr>
            <a:endParaRPr sz="1650" b="1">
              <a:solidFill>
                <a:srgbClr val="0070C0"/>
              </a:solidFill>
              <a:latin typeface="Calibri"/>
              <a:ea typeface="Calibri"/>
              <a:cs typeface="Calibri"/>
              <a:sym typeface="Calibri"/>
            </a:endParaRPr>
          </a:p>
        </p:txBody>
      </p:sp>
      <p:pic>
        <p:nvPicPr>
          <p:cNvPr id="1398" name="Google Shape;1398;p12"/>
          <p:cNvPicPr preferRelativeResize="0"/>
          <p:nvPr/>
        </p:nvPicPr>
        <p:blipFill>
          <a:blip r:embed="rId3">
            <a:alphaModFix/>
          </a:blip>
          <a:stretch>
            <a:fillRect/>
          </a:stretch>
        </p:blipFill>
        <p:spPr>
          <a:xfrm>
            <a:off x="267250" y="1085850"/>
            <a:ext cx="7854075" cy="31388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44</Slides>
  <Notes>44</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SAP EWM  EXTENDED WAREHOUSE MANAGEMENT TRAINING</vt:lpstr>
      <vt:lpstr>PowerPoint Presentation</vt:lpstr>
      <vt:lpstr>Process Code in EWM&amp; Exception Codes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Batch using tcode – MSC1n </vt:lpstr>
      <vt:lpstr> Maintain Customer/Material condition record in Tcode – VCH1 </vt:lpstr>
      <vt:lpstr>PowerPoint Presentation</vt:lpstr>
      <vt:lpstr>PowerPoint Presentation</vt:lpstr>
      <vt:lpstr>EWM Configuration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Configuration of Exception codes</vt:lpstr>
      <vt:lpstr>PowerPoint Presentation</vt:lpstr>
      <vt:lpstr>System should show Exception codes as shown in below pic.</vt:lpstr>
      <vt:lpstr>Test Case</vt:lpstr>
      <vt:lpstr>Change the destination Bin &amp; Enter exception code - CHBD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EWM  EXTENDED WAREHOUSE MANAGEMENT TRAINING</dc:title>
  <cp:revision>24</cp:revision>
  <dcterms:modified xsi:type="dcterms:W3CDTF">2023-08-06T17:44:52Z</dcterms:modified>
</cp:coreProperties>
</file>